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olors6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7.xml" ContentType="application/vnd.ms-office.chartstyl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charts/style6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19" r:id="rId2"/>
    <p:sldId id="258" r:id="rId3"/>
    <p:sldId id="259" r:id="rId4"/>
    <p:sldId id="287" r:id="rId5"/>
    <p:sldId id="304" r:id="rId6"/>
    <p:sldId id="278" r:id="rId7"/>
    <p:sldId id="283" r:id="rId8"/>
    <p:sldId id="294" r:id="rId9"/>
    <p:sldId id="292" r:id="rId10"/>
    <p:sldId id="266" r:id="rId11"/>
    <p:sldId id="307" r:id="rId12"/>
    <p:sldId id="293" r:id="rId13"/>
    <p:sldId id="270" r:id="rId14"/>
    <p:sldId id="285" r:id="rId15"/>
    <p:sldId id="308" r:id="rId16"/>
    <p:sldId id="309" r:id="rId17"/>
    <p:sldId id="305" r:id="rId18"/>
    <p:sldId id="306" r:id="rId19"/>
    <p:sldId id="321" r:id="rId20"/>
  </p:sldIdLst>
  <p:sldSz cx="13716000" cy="7315200"/>
  <p:notesSz cx="9144000" cy="6858000"/>
  <p:defaultTextStyle>
    <a:defPPr>
      <a:defRPr lang="en-US"/>
    </a:defPPr>
    <a:lvl1pPr marL="0" algn="l" defTabSz="1201704" rtl="0" eaLnBrk="1" latinLnBrk="0" hangingPunct="1">
      <a:defRPr sz="2366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2366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2366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2366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2366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2366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2366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2366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236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04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A9FA2"/>
    <a:srgbClr val="CC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314" autoAdjust="0"/>
  </p:normalViewPr>
  <p:slideViewPr>
    <p:cSldViewPr>
      <p:cViewPr varScale="1">
        <p:scale>
          <a:sx n="51" d="100"/>
          <a:sy n="51" d="100"/>
        </p:scale>
        <p:origin x="-120" y="-426"/>
      </p:cViewPr>
      <p:guideLst>
        <p:guide orient="horz" pos="2304"/>
        <p:guide pos="4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6.xlsx"/><Relationship Id="rId4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Office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B2-4B04-A741-7402062F17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CB2-4B04-A741-7402062F17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B2-4B04-A741-7402062F17F2}"/>
            </c:ext>
          </c:extLst>
        </c:ser>
        <c:dLbls/>
        <c:shape val="box"/>
        <c:axId val="164518912"/>
        <c:axId val="164532992"/>
        <c:axId val="0"/>
      </c:bar3DChart>
      <c:catAx>
        <c:axId val="16451891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64532992"/>
        <c:crosses val="autoZero"/>
        <c:auto val="1"/>
        <c:lblAlgn val="ctr"/>
        <c:lblOffset val="100"/>
      </c:catAx>
      <c:valAx>
        <c:axId val="1645329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18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8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895-4CD2-8D61-2B0F7B767FDE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895-4CD2-8D61-2B0F7B767FDE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895-4CD2-8D61-2B0F7B767FDE}"/>
              </c:ext>
            </c:extLst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895-4CD2-8D61-2B0F7B767FDE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2.9</c:v>
                </c:pt>
                <c:pt idx="1">
                  <c:v>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895-4CD2-8D61-2B0F7B767FDE}"/>
            </c:ext>
          </c:extLst>
        </c:ser>
        <c:dLbls/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VE1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dLbls>
            <c:dLbl>
              <c:idx val="4"/>
              <c:layout>
                <c:manualLayout>
                  <c:x val="-1.1516332375275682E-16"/>
                  <c:y val="3.813771438575608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0070C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90-4043-AE2D-776306B956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năm 1</c:v>
                </c:pt>
                <c:pt idx="1">
                  <c:v>năm 2</c:v>
                </c:pt>
                <c:pt idx="2">
                  <c:v>năm 3</c:v>
                </c:pt>
                <c:pt idx="3">
                  <c:v>năm 4</c:v>
                </c:pt>
                <c:pt idx="4">
                  <c:v>năm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720</c:v>
                </c:pt>
                <c:pt idx="1">
                  <c:v>720</c:v>
                </c:pt>
                <c:pt idx="2">
                  <c:v>864</c:v>
                </c:pt>
                <c:pt idx="3">
                  <c:v>907</c:v>
                </c:pt>
                <c:pt idx="4">
                  <c:v>1088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43B-43F6-8FBD-3A90D80704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VE2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0070C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năm 1</c:v>
                </c:pt>
                <c:pt idx="1">
                  <c:v>năm 2</c:v>
                </c:pt>
                <c:pt idx="2">
                  <c:v>năm 3</c:v>
                </c:pt>
                <c:pt idx="3">
                  <c:v>năm 4</c:v>
                </c:pt>
                <c:pt idx="4">
                  <c:v>năm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1800</c:v>
                </c:pt>
                <c:pt idx="1">
                  <c:v>2160</c:v>
                </c:pt>
                <c:pt idx="2">
                  <c:v>2268</c:v>
                </c:pt>
                <c:pt idx="3">
                  <c:v>2722</c:v>
                </c:pt>
                <c:pt idx="4">
                  <c:v>3130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43B-43F6-8FBD-3A90D80704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noFill/>
            <a:ln w="25400" cap="flat" cmpd="sng" algn="ctr">
              <a:solidFill>
                <a:schemeClr val="accent3"/>
              </a:solidFill>
              <a:miter lim="800000"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năm 1</c:v>
                </c:pt>
                <c:pt idx="1">
                  <c:v>năm 2</c:v>
                </c:pt>
                <c:pt idx="2">
                  <c:v>năm 3</c:v>
                </c:pt>
                <c:pt idx="3">
                  <c:v>năm 4</c:v>
                </c:pt>
                <c:pt idx="4">
                  <c:v>năm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43B-43F6-8FBD-3A90D807049A}"/>
            </c:ext>
          </c:extLst>
        </c:ser>
        <c:dLbls>
          <c:showVal val="1"/>
        </c:dLbls>
        <c:gapWidth val="164"/>
        <c:overlap val="-35"/>
        <c:axId val="165276288"/>
        <c:axId val="165298560"/>
      </c:barChart>
      <c:catAx>
        <c:axId val="1652762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98560"/>
        <c:crosses val="autoZero"/>
        <c:auto val="1"/>
        <c:lblAlgn val="ctr"/>
        <c:lblOffset val="100"/>
      </c:catAx>
      <c:valAx>
        <c:axId val="16529856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7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 THU</a:t>
            </a:r>
          </a:p>
        </c:rich>
      </c:tx>
      <c:layout>
        <c:manualLayout>
          <c:xMode val="edge"/>
          <c:yMode val="edge"/>
          <c:x val="0.3463469411672504"/>
          <c:y val="2.5303283620492872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Gia đình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dLbls>
            <c:dLbl>
              <c:idx val="0"/>
              <c:layout>
                <c:manualLayout>
                  <c:x val="9.2567309690585568E-3"/>
                  <c:y val="-1.266148797407884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E3-4916-9D7B-A98189AC6EE3}"/>
                </c:ext>
              </c:extLst>
            </c:dLbl>
            <c:dLbl>
              <c:idx val="1"/>
              <c:layout>
                <c:manualLayout>
                  <c:x val="1.2728005082455517E-2"/>
                  <c:y val="-1.266148797407891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E3-4916-9D7B-A98189AC6EE3}"/>
                </c:ext>
              </c:extLst>
            </c:dLbl>
            <c:dLbl>
              <c:idx val="2"/>
              <c:layout>
                <c:manualLayout>
                  <c:x val="9.2567309690585568E-3"/>
                  <c:y val="-1.688198396543846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7E3-4916-9D7B-A98189AC6EE3}"/>
                </c:ext>
              </c:extLst>
            </c:dLbl>
            <c:dLbl>
              <c:idx val="3"/>
              <c:layout>
                <c:manualLayout>
                  <c:x val="1.1632139333480753E-2"/>
                  <c:y val="-1.282698458854317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E3-4916-9D7B-A98189AC6EE3}"/>
                </c:ext>
              </c:extLst>
            </c:dLbl>
            <c:dLbl>
              <c:idx val="4"/>
              <c:layout>
                <c:manualLayout>
                  <c:x val="8.099639597926242E-3"/>
                  <c:y val="-1.05512399783990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7E3-4916-9D7B-A98189AC6E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Năm 1</c:v>
                </c:pt>
                <c:pt idx="1">
                  <c:v>Năm 2</c:v>
                </c:pt>
                <c:pt idx="2">
                  <c:v>Năm 3</c:v>
                </c:pt>
                <c:pt idx="3">
                  <c:v>Năm 4</c:v>
                </c:pt>
                <c:pt idx="4">
                  <c:v>Năm 5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3880800</c:v>
                </c:pt>
                <c:pt idx="1">
                  <c:v>4557600</c:v>
                </c:pt>
                <c:pt idx="2">
                  <c:v>4860000</c:v>
                </c:pt>
                <c:pt idx="3">
                  <c:v>6028990</c:v>
                </c:pt>
                <c:pt idx="4">
                  <c:v>6965110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7E3-4916-9D7B-A98189AC6E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Năm 1</c:v>
                </c:pt>
                <c:pt idx="1">
                  <c:v>Năm 2</c:v>
                </c:pt>
                <c:pt idx="2">
                  <c:v>Năm 3</c:v>
                </c:pt>
                <c:pt idx="3">
                  <c:v>Năm 4</c:v>
                </c:pt>
                <c:pt idx="4">
                  <c:v>Năm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7E3-4916-9D7B-A98189AC6E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3">
                  <a:shade val="9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Năm 1</c:v>
                </c:pt>
                <c:pt idx="1">
                  <c:v>Năm 2</c:v>
                </c:pt>
                <c:pt idx="2">
                  <c:v>Năm 3</c:v>
                </c:pt>
                <c:pt idx="3">
                  <c:v>Năm 4</c:v>
                </c:pt>
                <c:pt idx="4">
                  <c:v>Năm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7E3-4916-9D7B-A98189AC6EE3}"/>
            </c:ext>
          </c:extLst>
        </c:ser>
        <c:dLbls>
          <c:showVal val="1"/>
        </c:dLbls>
        <c:shape val="box"/>
        <c:axId val="165428224"/>
        <c:axId val="165450496"/>
        <c:axId val="0"/>
      </c:bar3DChart>
      <c:catAx>
        <c:axId val="1654282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450496"/>
        <c:crosses val="autoZero"/>
        <c:auto val="1"/>
        <c:lblAlgn val="ctr"/>
        <c:lblOffset val="100"/>
      </c:catAx>
      <c:valAx>
        <c:axId val="16545049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428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4.4317106991009866E-2"/>
          <c:y val="5.3487626822532518E-2"/>
          <c:w val="0.94868545506304136"/>
          <c:h val="0.79490730406662946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Lợi nhuận 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8D-4ABF-8557-A57DB38A2E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năm 1</c:v>
                </c:pt>
                <c:pt idx="1">
                  <c:v>năm 2</c:v>
                </c:pt>
                <c:pt idx="2">
                  <c:v>năm 3</c:v>
                </c:pt>
                <c:pt idx="3">
                  <c:v>năm 4</c:v>
                </c:pt>
                <c:pt idx="4">
                  <c:v>năm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494.76</c:v>
                </c:pt>
                <c:pt idx="1">
                  <c:v>631.72</c:v>
                </c:pt>
                <c:pt idx="2">
                  <c:v>693</c:v>
                </c:pt>
                <c:pt idx="3">
                  <c:v>882.54</c:v>
                </c:pt>
                <c:pt idx="4">
                  <c:v>1072.8599999999999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F0-491B-8E0F-A78B02EE9A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năm 1</c:v>
                </c:pt>
                <c:pt idx="1">
                  <c:v>năm 2</c:v>
                </c:pt>
                <c:pt idx="2">
                  <c:v>năm 3</c:v>
                </c:pt>
                <c:pt idx="3">
                  <c:v>năm 4</c:v>
                </c:pt>
                <c:pt idx="4">
                  <c:v>năm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3F0-491B-8E0F-A78B02EE9A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19050" cap="rnd" cmpd="sng" algn="ctr">
              <a:solidFill>
                <a:schemeClr val="accent3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năm 1</c:v>
                </c:pt>
                <c:pt idx="1">
                  <c:v>năm 2</c:v>
                </c:pt>
                <c:pt idx="2">
                  <c:v>năm 3</c:v>
                </c:pt>
                <c:pt idx="3">
                  <c:v>năm 4</c:v>
                </c:pt>
                <c:pt idx="4">
                  <c:v>năm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3F0-491B-8E0F-A78B02EE9A41}"/>
            </c:ext>
          </c:extLst>
        </c:ser>
        <c:dLbls>
          <c:showVal val="1"/>
        </c:dLbls>
        <c:marker val="1"/>
        <c:axId val="165393536"/>
        <c:axId val="165395072"/>
      </c:lineChart>
      <c:catAx>
        <c:axId val="1653935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3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395072"/>
        <c:crosses val="autoZero"/>
        <c:auto val="1"/>
        <c:lblAlgn val="ctr"/>
        <c:lblOffset val="100"/>
      </c:catAx>
      <c:valAx>
        <c:axId val="16539507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6539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KHU VỰC KHÁC</a:t>
            </a:r>
            <a:endParaRPr lang="vi-V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7363867016622925"/>
          <c:y val="6.4905761434018702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CẦN THƠ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96-497B-A909-6B3EA44F23B1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96-497B-A909-6B3EA44F23B1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C96-497B-A909-6B3EA44F23B1}"/>
              </c:ext>
            </c:extLst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96-497B-A909-6B3EA44F23B1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C96-497B-A909-6B3EA44F23B1}"/>
            </c:ext>
          </c:extLst>
        </c:ser>
        <c:dLbls/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vi-V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 THƠ</a:t>
            </a:r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7252596653202545E-3"/>
          <c:y val="0.21584904260722401"/>
          <c:w val="0.87404428736295448"/>
          <c:h val="0.601807521188151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CẦN THƠ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876-4C6D-9CEB-6B504D8C51D9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876-4C6D-9CEB-6B504D8C51D9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876-4C6D-9CEB-6B504D8C51D9}"/>
              </c:ext>
            </c:extLst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876-4C6D-9CEB-6B504D8C51D9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</c:v>
                </c:pt>
                <c:pt idx="1">
                  <c:v>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876-4C6D-9CEB-6B504D8C51D9}"/>
            </c:ext>
          </c:extLst>
        </c:ser>
        <c:dLbls/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cs:styleClr val="auto"/>
    </cs:fontRef>
    <cs:spPr/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915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0.43335</cdr:x>
      <cdr:y>0.3294</cdr:y>
    </cdr:from>
    <cdr:to>
      <cdr:x>0.79772</cdr:x>
      <cdr:y>0.5169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4BEFC3C8-42D9-4987-AC30-63BC025015E7}"/>
            </a:ext>
          </a:extLst>
        </cdr:cNvPr>
        <cdr:cNvSpPr txBox="1"/>
      </cdr:nvSpPr>
      <cdr:spPr>
        <a:xfrm xmlns:a="http://schemas.openxmlformats.org/drawingml/2006/main">
          <a:off x="990643" y="644541"/>
          <a:ext cx="832950" cy="366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20%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C40CC4-17F7-4EA4-81C9-785160496705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1888" y="857250"/>
            <a:ext cx="43402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4C271-9A86-4D96-9FC6-876B8AF15D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598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4C271-9A86-4D96-9FC6-876B8AF15D0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5708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passion is “</a:t>
            </a:r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Everyone has knowledge about serious consequences of environmental pollution and improve the life quality”  with 2 types line is the product use in home and in offices, factories,…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18651-E7F1-409C-973E-C38AA5228E8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5174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4C271-9A86-4D96-9FC6-876B8AF15D0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2073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4C271-9A86-4D96-9FC6-876B8AF15D0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339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72454"/>
            <a:ext cx="1165860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6880"/>
            <a:ext cx="6057900" cy="4827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2300" y="1706880"/>
            <a:ext cx="6057900" cy="4827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292948"/>
            <a:ext cx="3086100" cy="62416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92948"/>
            <a:ext cx="9029700" cy="6241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06880"/>
            <a:ext cx="12344400" cy="4827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780107"/>
            <a:ext cx="32004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6780107"/>
            <a:ext cx="43434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780107"/>
            <a:ext cx="32004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9.png"/><Relationship Id="rId18" Type="http://schemas.openxmlformats.org/officeDocument/2006/relationships/image" Target="../media/image21.svg"/><Relationship Id="rId26" Type="http://schemas.openxmlformats.org/officeDocument/2006/relationships/image" Target="../media/image16.png"/><Relationship Id="rId39" Type="http://schemas.openxmlformats.org/officeDocument/2006/relationships/image" Target="../media/image23.png"/><Relationship Id="rId3" Type="http://schemas.openxmlformats.org/officeDocument/2006/relationships/image" Target="../media/image4.png"/><Relationship Id="rId21" Type="http://schemas.openxmlformats.org/officeDocument/2006/relationships/image" Target="../media/image13.png"/><Relationship Id="rId34" Type="http://schemas.openxmlformats.org/officeDocument/2006/relationships/image" Target="../media/image37.svg"/><Relationship Id="rId42" Type="http://schemas.openxmlformats.org/officeDocument/2006/relationships/image" Target="../media/image45.svg"/><Relationship Id="rId7" Type="http://schemas.openxmlformats.org/officeDocument/2006/relationships/image" Target="../media/image6.png"/><Relationship Id="rId12" Type="http://schemas.openxmlformats.org/officeDocument/2006/relationships/image" Target="../media/image15.svg"/><Relationship Id="rId17" Type="http://schemas.openxmlformats.org/officeDocument/2006/relationships/image" Target="../media/image11.png"/><Relationship Id="rId25" Type="http://schemas.openxmlformats.org/officeDocument/2006/relationships/image" Target="../media/image28.svg"/><Relationship Id="rId33" Type="http://schemas.openxmlformats.org/officeDocument/2006/relationships/image" Target="../media/image20.png"/><Relationship Id="rId38" Type="http://schemas.openxmlformats.org/officeDocument/2006/relationships/image" Target="../media/image41.svg"/><Relationship Id="rId46" Type="http://schemas.openxmlformats.org/officeDocument/2006/relationships/image" Target="../media/image49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svg"/><Relationship Id="rId20" Type="http://schemas.openxmlformats.org/officeDocument/2006/relationships/image" Target="../media/image23.svg"/><Relationship Id="rId29" Type="http://schemas.openxmlformats.org/officeDocument/2006/relationships/image" Target="../media/image18.png"/><Relationship Id="rId41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8.png"/><Relationship Id="rId24" Type="http://schemas.openxmlformats.org/officeDocument/2006/relationships/image" Target="../media/image15.png"/><Relationship Id="rId32" Type="http://schemas.openxmlformats.org/officeDocument/2006/relationships/image" Target="../media/image35.svg"/><Relationship Id="rId37" Type="http://schemas.openxmlformats.org/officeDocument/2006/relationships/image" Target="../media/image22.png"/><Relationship Id="rId40" Type="http://schemas.openxmlformats.org/officeDocument/2006/relationships/image" Target="../media/image43.svg"/><Relationship Id="rId45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28" Type="http://schemas.openxmlformats.org/officeDocument/2006/relationships/image" Target="../media/image17.jpeg"/><Relationship Id="rId36" Type="http://schemas.openxmlformats.org/officeDocument/2006/relationships/image" Target="../media/image39.svg"/><Relationship Id="rId10" Type="http://schemas.openxmlformats.org/officeDocument/2006/relationships/image" Target="../media/image13.svg"/><Relationship Id="rId19" Type="http://schemas.openxmlformats.org/officeDocument/2006/relationships/image" Target="../media/image12.png"/><Relationship Id="rId31" Type="http://schemas.openxmlformats.org/officeDocument/2006/relationships/image" Target="../media/image19.png"/><Relationship Id="rId44" Type="http://schemas.openxmlformats.org/officeDocument/2006/relationships/image" Target="../media/image47.svg"/><Relationship Id="rId4" Type="http://schemas.openxmlformats.org/officeDocument/2006/relationships/image" Target="../media/image7.svg"/><Relationship Id="rId9" Type="http://schemas.openxmlformats.org/officeDocument/2006/relationships/image" Target="../media/image7.png"/><Relationship Id="rId14" Type="http://schemas.openxmlformats.org/officeDocument/2006/relationships/image" Target="../media/image17.svg"/><Relationship Id="rId22" Type="http://schemas.openxmlformats.org/officeDocument/2006/relationships/image" Target="../media/image25.svg"/><Relationship Id="rId27" Type="http://schemas.openxmlformats.org/officeDocument/2006/relationships/image" Target="../media/image30.svg"/><Relationship Id="rId30" Type="http://schemas.openxmlformats.org/officeDocument/2006/relationships/image" Target="../media/image33.svg"/><Relationship Id="rId35" Type="http://schemas.openxmlformats.org/officeDocument/2006/relationships/image" Target="../media/image21.png"/><Relationship Id="rId43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33.png"/><Relationship Id="rId18" Type="http://schemas.openxmlformats.org/officeDocument/2006/relationships/image" Target="../media/image66.sv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60.svg"/><Relationship Id="rId17" Type="http://schemas.openxmlformats.org/officeDocument/2006/relationships/image" Target="../media/image35.png"/><Relationship Id="rId2" Type="http://schemas.openxmlformats.org/officeDocument/2006/relationships/image" Target="../media/image27.jpeg"/><Relationship Id="rId16" Type="http://schemas.openxmlformats.org/officeDocument/2006/relationships/image" Target="../media/image6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sv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5" Type="http://schemas.openxmlformats.org/officeDocument/2006/relationships/image" Target="../media/image34.pn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31.png"/><Relationship Id="rId14" Type="http://schemas.openxmlformats.org/officeDocument/2006/relationships/image" Target="../media/image6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12" Type="http://schemas.openxmlformats.org/officeDocument/2006/relationships/image" Target="../media/image4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75.svg"/><Relationship Id="rId5" Type="http://schemas.openxmlformats.org/officeDocument/2006/relationships/image" Target="../media/image64.svg"/><Relationship Id="rId10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image" Target="../media/image7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8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8.jpeg"/><Relationship Id="rId4" Type="http://schemas.openxmlformats.org/officeDocument/2006/relationships/image" Target="../media/image44.png"/><Relationship Id="rId9" Type="http://schemas.openxmlformats.org/officeDocument/2006/relationships/image" Target="../media/image8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43.png"/><Relationship Id="rId5" Type="http://schemas.openxmlformats.org/officeDocument/2006/relationships/image" Target="../media/image51.png"/><Relationship Id="rId10" Type="http://schemas.openxmlformats.org/officeDocument/2006/relationships/image" Target="../media/image55.png"/><Relationship Id="rId4" Type="http://schemas.openxmlformats.org/officeDocument/2006/relationships/image" Target="../media/image50.png"/><Relationship Id="rId9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13" Type="http://schemas.openxmlformats.org/officeDocument/2006/relationships/image" Target="../media/image64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2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5" Type="http://schemas.openxmlformats.org/officeDocument/2006/relationships/image" Target="../media/image59.png"/><Relationship Id="rId15" Type="http://schemas.openxmlformats.org/officeDocument/2006/relationships/image" Target="../media/image65.png"/><Relationship Id="rId10" Type="http://schemas.openxmlformats.org/officeDocument/2006/relationships/image" Target="../media/image66.svg"/><Relationship Id="rId4" Type="http://schemas.openxmlformats.org/officeDocument/2006/relationships/image" Target="../media/image58.png"/><Relationship Id="rId9" Type="http://schemas.openxmlformats.org/officeDocument/2006/relationships/image" Target="../media/image62.png"/><Relationship Id="rId14" Type="http://schemas.openxmlformats.org/officeDocument/2006/relationships/image" Target="../media/image10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13.svg"/><Relationship Id="rId18" Type="http://schemas.openxmlformats.org/officeDocument/2006/relationships/image" Target="../media/image76.png"/><Relationship Id="rId3" Type="http://schemas.openxmlformats.org/officeDocument/2006/relationships/image" Target="../media/image67.png"/><Relationship Id="rId21" Type="http://schemas.openxmlformats.org/officeDocument/2006/relationships/image" Target="../media/image77.jpeg"/><Relationship Id="rId7" Type="http://schemas.openxmlformats.org/officeDocument/2006/relationships/image" Target="../media/image107.svg"/><Relationship Id="rId12" Type="http://schemas.openxmlformats.org/officeDocument/2006/relationships/image" Target="../media/image72.png"/><Relationship Id="rId17" Type="http://schemas.openxmlformats.org/officeDocument/2006/relationships/image" Target="../media/image75.png"/><Relationship Id="rId2" Type="http://schemas.openxmlformats.org/officeDocument/2006/relationships/image" Target="../media/image66.jpeg"/><Relationship Id="rId16" Type="http://schemas.openxmlformats.org/officeDocument/2006/relationships/image" Target="../media/image116.svg"/><Relationship Id="rId20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111.svg"/><Relationship Id="rId24" Type="http://schemas.openxmlformats.org/officeDocument/2006/relationships/image" Target="../media/image80.jpeg"/><Relationship Id="rId5" Type="http://schemas.openxmlformats.org/officeDocument/2006/relationships/image" Target="../media/image105.svg"/><Relationship Id="rId15" Type="http://schemas.openxmlformats.org/officeDocument/2006/relationships/image" Target="../media/image74.png"/><Relationship Id="rId23" Type="http://schemas.openxmlformats.org/officeDocument/2006/relationships/image" Target="../media/image79.jpeg"/><Relationship Id="rId10" Type="http://schemas.openxmlformats.org/officeDocument/2006/relationships/image" Target="../media/image71.png"/><Relationship Id="rId19" Type="http://schemas.openxmlformats.org/officeDocument/2006/relationships/image" Target="../media/image119.svg"/><Relationship Id="rId4" Type="http://schemas.openxmlformats.org/officeDocument/2006/relationships/image" Target="../media/image68.png"/><Relationship Id="rId9" Type="http://schemas.openxmlformats.org/officeDocument/2006/relationships/image" Target="../media/image109.svg"/><Relationship Id="rId14" Type="http://schemas.openxmlformats.org/officeDocument/2006/relationships/image" Target="../media/image73.png"/><Relationship Id="rId22" Type="http://schemas.openxmlformats.org/officeDocument/2006/relationships/image" Target="../media/image7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svg"/><Relationship Id="rId13" Type="http://schemas.openxmlformats.org/officeDocument/2006/relationships/image" Target="../media/image85.png"/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12" Type="http://schemas.openxmlformats.org/officeDocument/2006/relationships/image" Target="../media/image52.svg"/><Relationship Id="rId17" Type="http://schemas.openxmlformats.org/officeDocument/2006/relationships/image" Target="../media/image87.png"/><Relationship Id="rId2" Type="http://schemas.openxmlformats.org/officeDocument/2006/relationships/image" Target="../media/image43.png"/><Relationship Id="rId16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svg"/><Relationship Id="rId11" Type="http://schemas.openxmlformats.org/officeDocument/2006/relationships/image" Target="../media/image28.png"/><Relationship Id="rId5" Type="http://schemas.openxmlformats.org/officeDocument/2006/relationships/image" Target="../media/image82.png"/><Relationship Id="rId15" Type="http://schemas.openxmlformats.org/officeDocument/2006/relationships/image" Target="../media/image86.png"/><Relationship Id="rId10" Type="http://schemas.openxmlformats.org/officeDocument/2006/relationships/image" Target="../media/image131.svg"/><Relationship Id="rId4" Type="http://schemas.openxmlformats.org/officeDocument/2006/relationships/image" Target="../media/image125.svg"/><Relationship Id="rId9" Type="http://schemas.openxmlformats.org/officeDocument/2006/relationships/image" Target="../media/image84.png"/><Relationship Id="rId14" Type="http://schemas.openxmlformats.org/officeDocument/2006/relationships/image" Target="../media/image13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svg"/><Relationship Id="rId13" Type="http://schemas.openxmlformats.org/officeDocument/2006/relationships/image" Target="../media/image145.svg"/><Relationship Id="rId3" Type="http://schemas.openxmlformats.org/officeDocument/2006/relationships/image" Target="../media/image43.png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93.png"/><Relationship Id="rId5" Type="http://schemas.openxmlformats.org/officeDocument/2006/relationships/image" Target="../media/image137.svg"/><Relationship Id="rId15" Type="http://schemas.openxmlformats.org/officeDocument/2006/relationships/image" Target="../media/image96.png"/><Relationship Id="rId10" Type="http://schemas.openxmlformats.org/officeDocument/2006/relationships/image" Target="../media/image92.png"/><Relationship Id="rId4" Type="http://schemas.openxmlformats.org/officeDocument/2006/relationships/image" Target="../media/image88.png"/><Relationship Id="rId9" Type="http://schemas.openxmlformats.org/officeDocument/2006/relationships/image" Target="../media/image91.jpeg"/><Relationship Id="rId14" Type="http://schemas.openxmlformats.org/officeDocument/2006/relationships/image" Target="../media/image9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svg"/><Relationship Id="rId13" Type="http://schemas.openxmlformats.org/officeDocument/2006/relationships/image" Target="../media/image28.png"/><Relationship Id="rId18" Type="http://schemas.openxmlformats.org/officeDocument/2006/relationships/image" Target="../media/image159.svg"/><Relationship Id="rId3" Type="http://schemas.openxmlformats.org/officeDocument/2006/relationships/image" Target="../media/image97.png"/><Relationship Id="rId21" Type="http://schemas.openxmlformats.org/officeDocument/2006/relationships/image" Target="../media/image104.png"/><Relationship Id="rId7" Type="http://schemas.openxmlformats.org/officeDocument/2006/relationships/image" Target="../media/image99.png"/><Relationship Id="rId12" Type="http://schemas.openxmlformats.org/officeDocument/2006/relationships/image" Target="../media/image129.svg"/><Relationship Id="rId17" Type="http://schemas.openxmlformats.org/officeDocument/2006/relationships/image" Target="../media/image102.png"/><Relationship Id="rId2" Type="http://schemas.openxmlformats.org/officeDocument/2006/relationships/image" Target="../media/image43.png"/><Relationship Id="rId16" Type="http://schemas.openxmlformats.org/officeDocument/2006/relationships/image" Target="../media/image157.svg"/><Relationship Id="rId20" Type="http://schemas.openxmlformats.org/officeDocument/2006/relationships/image" Target="../media/image1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svg"/><Relationship Id="rId11" Type="http://schemas.openxmlformats.org/officeDocument/2006/relationships/image" Target="../media/image83.png"/><Relationship Id="rId5" Type="http://schemas.openxmlformats.org/officeDocument/2006/relationships/image" Target="../media/image98.png"/><Relationship Id="rId15" Type="http://schemas.openxmlformats.org/officeDocument/2006/relationships/image" Target="../media/image101.png"/><Relationship Id="rId10" Type="http://schemas.openxmlformats.org/officeDocument/2006/relationships/image" Target="../media/image155.svg"/><Relationship Id="rId19" Type="http://schemas.openxmlformats.org/officeDocument/2006/relationships/image" Target="../media/image103.png"/><Relationship Id="rId4" Type="http://schemas.openxmlformats.org/officeDocument/2006/relationships/image" Target="../media/image107.svg"/><Relationship Id="rId9" Type="http://schemas.openxmlformats.org/officeDocument/2006/relationships/image" Target="../media/image100.png"/><Relationship Id="rId14" Type="http://schemas.openxmlformats.org/officeDocument/2006/relationships/image" Target="../media/image52.svg"/><Relationship Id="rId22" Type="http://schemas.openxmlformats.org/officeDocument/2006/relationships/image" Target="../media/image16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43.png"/><Relationship Id="rId7" Type="http://schemas.openxmlformats.org/officeDocument/2006/relationships/image" Target="../media/image82.svg"/><Relationship Id="rId12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chart" Target="../charts/chart6.xml"/><Relationship Id="rId5" Type="http://schemas.openxmlformats.org/officeDocument/2006/relationships/image" Target="../media/image80.svg"/><Relationship Id="rId10" Type="http://schemas.openxmlformats.org/officeDocument/2006/relationships/chart" Target="../charts/chart5.xml"/><Relationship Id="rId4" Type="http://schemas.openxmlformats.org/officeDocument/2006/relationships/image" Target="../media/image46.png"/><Relationship Id="rId9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6.png"/><Relationship Id="rId7" Type="http://schemas.openxmlformats.org/officeDocument/2006/relationships/image" Target="../media/image108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.svg"/><Relationship Id="rId5" Type="http://schemas.openxmlformats.org/officeDocument/2006/relationships/image" Target="../media/image107.png"/><Relationship Id="rId4" Type="http://schemas.openxmlformats.org/officeDocument/2006/relationships/image" Target="../media/image165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svg"/><Relationship Id="rId4" Type="http://schemas.openxmlformats.org/officeDocument/2006/relationships/image" Target="../media/image1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svg"/><Relationship Id="rId4" Type="http://schemas.openxmlformats.org/officeDocument/2006/relationships/image" Target="../media/image1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6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8F7D3329-EC60-4F4F-977F-B3E43E89AC8E}"/>
              </a:ext>
            </a:extLst>
          </p:cNvPr>
          <p:cNvCxnSpPr>
            <a:cxnSpLocks/>
          </p:cNvCxnSpPr>
          <p:nvPr/>
        </p:nvCxnSpPr>
        <p:spPr>
          <a:xfrm flipV="1">
            <a:off x="304800" y="76200"/>
            <a:ext cx="7467600" cy="5029200"/>
          </a:xfrm>
          <a:prstGeom prst="line">
            <a:avLst/>
          </a:prstGeom>
          <a:ln w="57150">
            <a:solidFill>
              <a:schemeClr val="tx2">
                <a:lumMod val="75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628C6AF6-0D89-4400-9335-1E658F23F7D0}"/>
              </a:ext>
            </a:extLst>
          </p:cNvPr>
          <p:cNvCxnSpPr>
            <a:cxnSpLocks/>
          </p:cNvCxnSpPr>
          <p:nvPr/>
        </p:nvCxnSpPr>
        <p:spPr>
          <a:xfrm flipV="1">
            <a:off x="914400" y="76200"/>
            <a:ext cx="7162800" cy="4800600"/>
          </a:xfrm>
          <a:prstGeom prst="line">
            <a:avLst/>
          </a:prstGeom>
          <a:ln w="57150">
            <a:solidFill>
              <a:schemeClr val="tx2">
                <a:lumMod val="75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DC9C7AAF-AB1B-41E8-82EA-DE68CB04F818}"/>
              </a:ext>
            </a:extLst>
          </p:cNvPr>
          <p:cNvCxnSpPr>
            <a:cxnSpLocks/>
          </p:cNvCxnSpPr>
          <p:nvPr/>
        </p:nvCxnSpPr>
        <p:spPr>
          <a:xfrm flipV="1">
            <a:off x="1447800" y="76200"/>
            <a:ext cx="6934200" cy="4648200"/>
          </a:xfrm>
          <a:prstGeom prst="line">
            <a:avLst/>
          </a:prstGeom>
          <a:ln w="57150">
            <a:solidFill>
              <a:schemeClr val="tx2">
                <a:lumMod val="75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193DF45-BF66-4155-B0AA-EDB0ECF4C873}"/>
              </a:ext>
            </a:extLst>
          </p:cNvPr>
          <p:cNvSpPr txBox="1"/>
          <p:nvPr/>
        </p:nvSpPr>
        <p:spPr>
          <a:xfrm>
            <a:off x="0" y="889385"/>
            <a:ext cx="55695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Copperplate Gothic Bold" panose="020E0705020206020404" pitchFamily="34" charset="0"/>
              </a:rPr>
              <a:t>DYNAMIC 2    17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E443F48A-5575-4285-A820-90AE1AB02E6D}"/>
              </a:ext>
            </a:extLst>
          </p:cNvPr>
          <p:cNvCxnSpPr>
            <a:cxnSpLocks/>
          </p:cNvCxnSpPr>
          <p:nvPr/>
        </p:nvCxnSpPr>
        <p:spPr>
          <a:xfrm flipV="1">
            <a:off x="2019300" y="76200"/>
            <a:ext cx="6632864" cy="4419600"/>
          </a:xfrm>
          <a:prstGeom prst="line">
            <a:avLst/>
          </a:prstGeom>
          <a:ln w="57150">
            <a:solidFill>
              <a:schemeClr val="tx2">
                <a:lumMod val="75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 descr="Earth Globe Asia-Australia">
            <a:extLst>
              <a:ext uri="{FF2B5EF4-FFF2-40B4-BE49-F238E27FC236}">
                <a16:creationId xmlns:a16="http://schemas.microsoft.com/office/drawing/2014/main" xmlns="" id="{10B3CB6D-4D81-4C28-97DA-D80403CE2F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89662" y="927740"/>
            <a:ext cx="651165" cy="651165"/>
          </a:xfrm>
          <a:prstGeom prst="rect">
            <a:avLst/>
          </a:prstGeom>
        </p:spPr>
      </p:pic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xmlns="" id="{0D59F0DF-65AB-4E52-8FA2-500747E0C8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459181" y="411403"/>
            <a:ext cx="651164" cy="65116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AF20F87-6D06-4B4E-8115-E433D8DA75B9}"/>
              </a:ext>
            </a:extLst>
          </p:cNvPr>
          <p:cNvSpPr txBox="1"/>
          <p:nvPr/>
        </p:nvSpPr>
        <p:spPr>
          <a:xfrm>
            <a:off x="762000" y="1606081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vi-VN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ơng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8E0510BC-E2E6-4938-8233-D8D1875871A0}"/>
              </a:ext>
            </a:extLst>
          </p:cNvPr>
          <p:cNvSpPr/>
          <p:nvPr/>
        </p:nvSpPr>
        <p:spPr>
          <a:xfrm>
            <a:off x="3640282" y="2779455"/>
            <a:ext cx="9753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Dự</a:t>
            </a:r>
            <a:r>
              <a:rPr lang="en-US" sz="4000" b="1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án</a:t>
            </a:r>
            <a:endParaRPr lang="en-US" sz="4000" b="1" dirty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algn="ctr"/>
            <a:r>
              <a:rPr lang="en-US" sz="4000" b="1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r>
              <a:rPr lang="en-US" sz="4000" b="1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THIẾT BỊ ĐO LƯỜNG VÀ CẢNH BÁO CHẤT LƯỢNG KHÔNG KHÍ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6F77801-8550-4F48-B1DC-10D091F32376}"/>
              </a:ext>
            </a:extLst>
          </p:cNvPr>
          <p:cNvSpPr txBox="1"/>
          <p:nvPr/>
        </p:nvSpPr>
        <p:spPr>
          <a:xfrm>
            <a:off x="5448300" y="2029867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Vòng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quốc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32C4A4E-AD2F-4CB7-9DD8-C9A6A5530AAA}"/>
              </a:ext>
            </a:extLst>
          </p:cNvPr>
          <p:cNvSpPr txBox="1"/>
          <p:nvPr/>
        </p:nvSpPr>
        <p:spPr>
          <a:xfrm>
            <a:off x="4419600" y="5813185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Đội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Đại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</a:t>
            </a:r>
            <a:r>
              <a:rPr lang="vi-VN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6F06EE9E-AAC4-4D0E-8F6D-947EF78FD4CB}"/>
              </a:ext>
            </a:extLst>
          </p:cNvPr>
          <p:cNvCxnSpPr>
            <a:cxnSpLocks/>
          </p:cNvCxnSpPr>
          <p:nvPr/>
        </p:nvCxnSpPr>
        <p:spPr>
          <a:xfrm flipH="1" flipV="1">
            <a:off x="1371600" y="2882344"/>
            <a:ext cx="3324225" cy="4356656"/>
          </a:xfrm>
          <a:prstGeom prst="line">
            <a:avLst/>
          </a:prstGeom>
          <a:ln w="57150">
            <a:solidFill>
              <a:schemeClr val="tx2">
                <a:lumMod val="7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D161B8DE-F323-47DD-863E-4D3E6B5C0081}"/>
              </a:ext>
            </a:extLst>
          </p:cNvPr>
          <p:cNvCxnSpPr>
            <a:cxnSpLocks/>
          </p:cNvCxnSpPr>
          <p:nvPr/>
        </p:nvCxnSpPr>
        <p:spPr>
          <a:xfrm flipH="1" flipV="1">
            <a:off x="1736147" y="3041192"/>
            <a:ext cx="3159703" cy="4197809"/>
          </a:xfrm>
          <a:prstGeom prst="line">
            <a:avLst/>
          </a:prstGeom>
          <a:ln w="57150">
            <a:solidFill>
              <a:schemeClr val="tx2">
                <a:lumMod val="7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E7745382-5BB9-4FE9-9A30-26F9BF59BB85}"/>
              </a:ext>
            </a:extLst>
          </p:cNvPr>
          <p:cNvCxnSpPr>
            <a:cxnSpLocks/>
          </p:cNvCxnSpPr>
          <p:nvPr/>
        </p:nvCxnSpPr>
        <p:spPr>
          <a:xfrm flipH="1" flipV="1">
            <a:off x="2040947" y="3191835"/>
            <a:ext cx="3078310" cy="4047167"/>
          </a:xfrm>
          <a:prstGeom prst="line">
            <a:avLst/>
          </a:prstGeom>
          <a:ln w="57150">
            <a:solidFill>
              <a:schemeClr val="tx2">
                <a:lumMod val="7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9E61F1D7-BEC7-4E66-BD9F-2068190C76C8}"/>
              </a:ext>
            </a:extLst>
          </p:cNvPr>
          <p:cNvCxnSpPr>
            <a:cxnSpLocks/>
          </p:cNvCxnSpPr>
          <p:nvPr/>
        </p:nvCxnSpPr>
        <p:spPr>
          <a:xfrm flipH="1" flipV="1">
            <a:off x="2369990" y="3345231"/>
            <a:ext cx="2935435" cy="3893769"/>
          </a:xfrm>
          <a:prstGeom prst="line">
            <a:avLst/>
          </a:prstGeom>
          <a:ln w="57150">
            <a:solidFill>
              <a:schemeClr val="tx2">
                <a:lumMod val="7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49492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Motorcycle">
            <a:extLst>
              <a:ext uri="{FF2B5EF4-FFF2-40B4-BE49-F238E27FC236}">
                <a16:creationId xmlns:a16="http://schemas.microsoft.com/office/drawing/2014/main" xmlns="" id="{C39093E5-364B-4662-8BED-B04022A517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217534" y="1730198"/>
            <a:ext cx="914400" cy="914400"/>
          </a:xfrm>
          <a:prstGeom prst="rect">
            <a:avLst/>
          </a:prstGeom>
        </p:spPr>
      </p:pic>
      <p:pic>
        <p:nvPicPr>
          <p:cNvPr id="5" name="Graphic 4" descr="Bus">
            <a:extLst>
              <a:ext uri="{FF2B5EF4-FFF2-40B4-BE49-F238E27FC236}">
                <a16:creationId xmlns:a16="http://schemas.microsoft.com/office/drawing/2014/main" xmlns="" id="{ED98D8CC-62F8-4841-9849-DBA48FF8F5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08529" y="2341187"/>
            <a:ext cx="914400" cy="914400"/>
          </a:xfrm>
          <a:prstGeom prst="rect">
            <a:avLst/>
          </a:prstGeom>
        </p:spPr>
      </p:pic>
      <p:pic>
        <p:nvPicPr>
          <p:cNvPr id="7" name="Graphic 6" descr="Truck">
            <a:extLst>
              <a:ext uri="{FF2B5EF4-FFF2-40B4-BE49-F238E27FC236}">
                <a16:creationId xmlns:a16="http://schemas.microsoft.com/office/drawing/2014/main" xmlns="" id="{87E25447-6577-40A5-9D02-4B8A5F4B54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454845" y="2351787"/>
            <a:ext cx="914400" cy="914400"/>
          </a:xfrm>
          <a:prstGeom prst="rect">
            <a:avLst/>
          </a:prstGeom>
        </p:spPr>
      </p:pic>
      <p:pic>
        <p:nvPicPr>
          <p:cNvPr id="9" name="Graphic 8" descr="Car">
            <a:extLst>
              <a:ext uri="{FF2B5EF4-FFF2-40B4-BE49-F238E27FC236}">
                <a16:creationId xmlns:a16="http://schemas.microsoft.com/office/drawing/2014/main" xmlns="" id="{4E7E91B4-F0FE-467D-A6FC-2F049DCD0C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577603" y="1710790"/>
            <a:ext cx="914400" cy="914400"/>
          </a:xfrm>
          <a:prstGeom prst="rect">
            <a:avLst/>
          </a:prstGeom>
        </p:spPr>
      </p:pic>
      <p:pic>
        <p:nvPicPr>
          <p:cNvPr id="11" name="Graphic 10" descr="Dump truck">
            <a:extLst>
              <a:ext uri="{FF2B5EF4-FFF2-40B4-BE49-F238E27FC236}">
                <a16:creationId xmlns:a16="http://schemas.microsoft.com/office/drawing/2014/main" xmlns="" id="{9315C410-5605-4B21-9C0F-B9D002FEDA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68569" y="2336892"/>
            <a:ext cx="914400" cy="914400"/>
          </a:xfrm>
          <a:prstGeom prst="rect">
            <a:avLst/>
          </a:prstGeom>
        </p:spPr>
      </p:pic>
      <p:pic>
        <p:nvPicPr>
          <p:cNvPr id="13" name="Graphic 12" descr="Cement truck">
            <a:extLst>
              <a:ext uri="{FF2B5EF4-FFF2-40B4-BE49-F238E27FC236}">
                <a16:creationId xmlns:a16="http://schemas.microsoft.com/office/drawing/2014/main" xmlns="" id="{1550E19C-0D55-43F5-818C-F2EB503181F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2160672" y="1717981"/>
            <a:ext cx="914400" cy="914400"/>
          </a:xfrm>
          <a:prstGeom prst="rect">
            <a:avLst/>
          </a:prstGeom>
        </p:spPr>
      </p:pic>
      <p:pic>
        <p:nvPicPr>
          <p:cNvPr id="15" name="Graphic 14" descr="Tractor">
            <a:extLst>
              <a:ext uri="{FF2B5EF4-FFF2-40B4-BE49-F238E27FC236}">
                <a16:creationId xmlns:a16="http://schemas.microsoft.com/office/drawing/2014/main" xmlns="" id="{205EA287-628A-4283-AB08-AB6CC470726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92756" y="1765033"/>
            <a:ext cx="914400" cy="914400"/>
          </a:xfrm>
          <a:prstGeom prst="rect">
            <a:avLst/>
          </a:prstGeom>
        </p:spPr>
      </p:pic>
      <p:pic>
        <p:nvPicPr>
          <p:cNvPr id="21" name="Graphic 20" descr="City">
            <a:extLst>
              <a:ext uri="{FF2B5EF4-FFF2-40B4-BE49-F238E27FC236}">
                <a16:creationId xmlns:a16="http://schemas.microsoft.com/office/drawing/2014/main" xmlns="" id="{9B54F17A-733B-4970-81C4-97A33ABC000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68569" y="616261"/>
            <a:ext cx="1244510" cy="1244510"/>
          </a:xfrm>
          <a:prstGeom prst="rect">
            <a:avLst/>
          </a:prstGeom>
        </p:spPr>
      </p:pic>
      <p:sp>
        <p:nvSpPr>
          <p:cNvPr id="25" name="Thought Bubble: Cloud 24">
            <a:extLst>
              <a:ext uri="{FF2B5EF4-FFF2-40B4-BE49-F238E27FC236}">
                <a16:creationId xmlns:a16="http://schemas.microsoft.com/office/drawing/2014/main" xmlns="" id="{21299B9D-69EB-4448-9F8C-3C7D65C6089B}"/>
              </a:ext>
            </a:extLst>
          </p:cNvPr>
          <p:cNvSpPr/>
          <p:nvPr/>
        </p:nvSpPr>
        <p:spPr>
          <a:xfrm rot="17065993">
            <a:off x="724452" y="2198060"/>
            <a:ext cx="526261" cy="554740"/>
          </a:xfrm>
          <a:prstGeom prst="cloud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hought Bubble: Cloud 25">
            <a:extLst>
              <a:ext uri="{FF2B5EF4-FFF2-40B4-BE49-F238E27FC236}">
                <a16:creationId xmlns:a16="http://schemas.microsoft.com/office/drawing/2014/main" xmlns="" id="{DFFF0259-31F1-4930-BD11-E591E470373E}"/>
              </a:ext>
            </a:extLst>
          </p:cNvPr>
          <p:cNvSpPr/>
          <p:nvPr/>
        </p:nvSpPr>
        <p:spPr>
          <a:xfrm rot="18825183">
            <a:off x="3102476" y="1632682"/>
            <a:ext cx="573531" cy="530816"/>
          </a:xfrm>
          <a:prstGeom prst="cloud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phic 28" descr="Angry Face with No Fill">
            <a:extLst>
              <a:ext uri="{FF2B5EF4-FFF2-40B4-BE49-F238E27FC236}">
                <a16:creationId xmlns:a16="http://schemas.microsoft.com/office/drawing/2014/main" xmlns="" id="{8C1E1861-AF67-45AE-976E-238E9FE50E6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277138" y="601021"/>
            <a:ext cx="594698" cy="594698"/>
          </a:xfrm>
          <a:prstGeom prst="rect">
            <a:avLst/>
          </a:prstGeom>
        </p:spPr>
      </p:pic>
      <p:pic>
        <p:nvPicPr>
          <p:cNvPr id="30" name="Graphic 29" descr="Factory">
            <a:extLst>
              <a:ext uri="{FF2B5EF4-FFF2-40B4-BE49-F238E27FC236}">
                <a16:creationId xmlns:a16="http://schemas.microsoft.com/office/drawing/2014/main" xmlns="" id="{BA5E4D48-5EEB-41F8-8BC7-22EEAA0A951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1237109" y="867050"/>
            <a:ext cx="914400" cy="914400"/>
          </a:xfrm>
          <a:prstGeom prst="rect">
            <a:avLst/>
          </a:prstGeom>
        </p:spPr>
      </p:pic>
      <p:sp>
        <p:nvSpPr>
          <p:cNvPr id="31" name="Thought Bubble: Cloud 30">
            <a:extLst>
              <a:ext uri="{FF2B5EF4-FFF2-40B4-BE49-F238E27FC236}">
                <a16:creationId xmlns:a16="http://schemas.microsoft.com/office/drawing/2014/main" xmlns="" id="{F34D748A-8134-45B9-9BD6-51A029B14992}"/>
              </a:ext>
            </a:extLst>
          </p:cNvPr>
          <p:cNvSpPr/>
          <p:nvPr/>
        </p:nvSpPr>
        <p:spPr>
          <a:xfrm>
            <a:off x="1363104" y="328810"/>
            <a:ext cx="493615" cy="491283"/>
          </a:xfrm>
          <a:prstGeom prst="cloud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hought Bubble: Cloud 31">
            <a:extLst>
              <a:ext uri="{FF2B5EF4-FFF2-40B4-BE49-F238E27FC236}">
                <a16:creationId xmlns:a16="http://schemas.microsoft.com/office/drawing/2014/main" xmlns="" id="{1C8AF2E3-3DDE-4BA2-8543-5DC603DB5DDA}"/>
              </a:ext>
            </a:extLst>
          </p:cNvPr>
          <p:cNvSpPr/>
          <p:nvPr/>
        </p:nvSpPr>
        <p:spPr>
          <a:xfrm>
            <a:off x="336272" y="104208"/>
            <a:ext cx="754724" cy="641650"/>
          </a:xfrm>
          <a:prstGeom prst="cloud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69B3BDE9-4E7F-432E-900D-FB9B51F6C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343852" y="197892"/>
            <a:ext cx="3314722" cy="320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2C991E0D-C599-4D1D-919A-1B8C35E7CE12}"/>
              </a:ext>
            </a:extLst>
          </p:cNvPr>
          <p:cNvCxnSpPr>
            <a:cxnSpLocks/>
          </p:cNvCxnSpPr>
          <p:nvPr/>
        </p:nvCxnSpPr>
        <p:spPr>
          <a:xfrm>
            <a:off x="0" y="3251292"/>
            <a:ext cx="4953000" cy="14895"/>
          </a:xfrm>
          <a:prstGeom prst="line">
            <a:avLst/>
          </a:prstGeom>
          <a:ln w="571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hought Bubble: Cloud 27">
            <a:extLst>
              <a:ext uri="{FF2B5EF4-FFF2-40B4-BE49-F238E27FC236}">
                <a16:creationId xmlns:a16="http://schemas.microsoft.com/office/drawing/2014/main" xmlns="" id="{67E2368B-AC17-4D42-A499-4AF989B2C463}"/>
              </a:ext>
            </a:extLst>
          </p:cNvPr>
          <p:cNvSpPr/>
          <p:nvPr/>
        </p:nvSpPr>
        <p:spPr>
          <a:xfrm>
            <a:off x="1708247" y="717614"/>
            <a:ext cx="493615" cy="491283"/>
          </a:xfrm>
          <a:prstGeom prst="cloud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759E6194-A6EE-49B7-99B8-61B7EE5B8D7E}"/>
              </a:ext>
            </a:extLst>
          </p:cNvPr>
          <p:cNvCxnSpPr>
            <a:cxnSpLocks/>
          </p:cNvCxnSpPr>
          <p:nvPr/>
        </p:nvCxnSpPr>
        <p:spPr>
          <a:xfrm>
            <a:off x="4931764" y="111655"/>
            <a:ext cx="0" cy="3147084"/>
          </a:xfrm>
          <a:prstGeom prst="line">
            <a:avLst/>
          </a:prstGeom>
          <a:ln w="571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hought Bubble: Cloud 33">
            <a:extLst>
              <a:ext uri="{FF2B5EF4-FFF2-40B4-BE49-F238E27FC236}">
                <a16:creationId xmlns:a16="http://schemas.microsoft.com/office/drawing/2014/main" xmlns="" id="{4EC20496-CED2-48B4-B9AE-977910B834AA}"/>
              </a:ext>
            </a:extLst>
          </p:cNvPr>
          <p:cNvSpPr/>
          <p:nvPr/>
        </p:nvSpPr>
        <p:spPr>
          <a:xfrm rot="18825183">
            <a:off x="2978192" y="2366973"/>
            <a:ext cx="573531" cy="530816"/>
          </a:xfrm>
          <a:prstGeom prst="cloud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Smiling Face with No Fill">
            <a:extLst>
              <a:ext uri="{FF2B5EF4-FFF2-40B4-BE49-F238E27FC236}">
                <a16:creationId xmlns:a16="http://schemas.microsoft.com/office/drawing/2014/main" xmlns="" id="{4EEC3983-1DDB-4B28-A7AA-48632E76EDB4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2967310" y="849947"/>
            <a:ext cx="622978" cy="622978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xmlns="" id="{5AA1DCE4-455E-47AA-9B18-5028789E4C0E}"/>
              </a:ext>
            </a:extLst>
          </p:cNvPr>
          <p:cNvSpPr/>
          <p:nvPr/>
        </p:nvSpPr>
        <p:spPr>
          <a:xfrm>
            <a:off x="3302783" y="218792"/>
            <a:ext cx="914400" cy="711753"/>
          </a:xfrm>
          <a:prstGeom prst="wedgeEllipseCallou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9391C41-A749-4842-88DC-8FA031A7C788}"/>
              </a:ext>
            </a:extLst>
          </p:cNvPr>
          <p:cNvSpPr txBox="1"/>
          <p:nvPr/>
        </p:nvSpPr>
        <p:spPr>
          <a:xfrm>
            <a:off x="3467794" y="257524"/>
            <a:ext cx="600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36" name="Graphic 35" descr="Right Pointing Backhand Index ">
            <a:extLst>
              <a:ext uri="{FF2B5EF4-FFF2-40B4-BE49-F238E27FC236}">
                <a16:creationId xmlns:a16="http://schemas.microsoft.com/office/drawing/2014/main" xmlns="" id="{A2786D9B-C872-4682-AF62-BEE75F6D8E31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5219922" y="1472925"/>
            <a:ext cx="914400" cy="9144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916B6368-3F84-4BD1-9604-49FE48520E46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2998" y="3748692"/>
            <a:ext cx="1269555" cy="1269555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F69C9D56-058C-4A89-8F55-761CAB2A8F87}"/>
              </a:ext>
            </a:extLst>
          </p:cNvPr>
          <p:cNvGrpSpPr/>
          <p:nvPr/>
        </p:nvGrpSpPr>
        <p:grpSpPr>
          <a:xfrm>
            <a:off x="2047024" y="4981091"/>
            <a:ext cx="2056096" cy="1113211"/>
            <a:chOff x="1017815" y="1745311"/>
            <a:chExt cx="2429737" cy="1447800"/>
          </a:xfrm>
        </p:grpSpPr>
        <p:pic>
          <p:nvPicPr>
            <p:cNvPr id="44" name="Graphic 43" descr="Crying Face with No Fill">
              <a:extLst>
                <a:ext uri="{FF2B5EF4-FFF2-40B4-BE49-F238E27FC236}">
                  <a16:creationId xmlns:a16="http://schemas.microsoft.com/office/drawing/2014/main" xmlns="" id="{8640AB6D-F219-4219-814F-BE5F52D78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p:blipFill>
          <p:spPr>
            <a:xfrm>
              <a:off x="1017815" y="1745311"/>
              <a:ext cx="1307761" cy="1447800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xmlns="" id="{195D0FF5-D25F-4AD7-B29A-86B566716F00}"/>
                </a:ext>
              </a:extLst>
            </p:cNvPr>
            <p:cNvSpPr/>
            <p:nvPr/>
          </p:nvSpPr>
          <p:spPr>
            <a:xfrm>
              <a:off x="2441106" y="2192212"/>
              <a:ext cx="1006446" cy="496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800.000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27CC342B-1556-4567-BDF4-26A4323D5762}"/>
              </a:ext>
            </a:extLst>
          </p:cNvPr>
          <p:cNvGrpSpPr/>
          <p:nvPr/>
        </p:nvGrpSpPr>
        <p:grpSpPr>
          <a:xfrm>
            <a:off x="7839651" y="5102207"/>
            <a:ext cx="4391780" cy="893227"/>
            <a:chOff x="1068098" y="3121191"/>
            <a:chExt cx="9213586" cy="144780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xmlns="" id="{58FACF1D-C452-4B54-8702-E6D41317D47A}"/>
                </a:ext>
              </a:extLst>
            </p:cNvPr>
            <p:cNvSpPr/>
            <p:nvPr/>
          </p:nvSpPr>
          <p:spPr>
            <a:xfrm>
              <a:off x="2890284" y="3579622"/>
              <a:ext cx="7391400" cy="8979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4,6 </a:t>
              </a:r>
              <a:r>
                <a:rPr lang="en-US" sz="2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triệu</a:t>
              </a:r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giảm</a:t>
              </a:r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tuổi</a:t>
              </a:r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thọ</a:t>
              </a:r>
              <a:endPara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" name="Graphic 47" descr="Downward trend">
              <a:extLst>
                <a:ext uri="{FF2B5EF4-FFF2-40B4-BE49-F238E27FC236}">
                  <a16:creationId xmlns:a16="http://schemas.microsoft.com/office/drawing/2014/main" xmlns="" id="{82F311AC-36B0-403C-9D4E-76460CB74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32"/>
                </a:ext>
              </a:extLst>
            </a:blip>
            <a:stretch>
              <a:fillRect/>
            </a:stretch>
          </p:blipFill>
          <p:spPr>
            <a:xfrm>
              <a:off x="1068098" y="3121191"/>
              <a:ext cx="1786743" cy="144780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9F9C025B-EC55-4883-83BC-D81A5361E085}"/>
              </a:ext>
            </a:extLst>
          </p:cNvPr>
          <p:cNvGrpSpPr/>
          <p:nvPr/>
        </p:nvGrpSpPr>
        <p:grpSpPr>
          <a:xfrm>
            <a:off x="1527450" y="6298090"/>
            <a:ext cx="3550666" cy="788969"/>
            <a:chOff x="3277184" y="4847593"/>
            <a:chExt cx="5626633" cy="1027258"/>
          </a:xfrm>
        </p:grpSpPr>
        <p:pic>
          <p:nvPicPr>
            <p:cNvPr id="50" name="Graphic 49" descr="Earth Globe Asia-Australia">
              <a:extLst>
                <a:ext uri="{FF2B5EF4-FFF2-40B4-BE49-F238E27FC236}">
                  <a16:creationId xmlns:a16="http://schemas.microsoft.com/office/drawing/2014/main" xmlns="" id="{5D60D63C-5454-4CB3-B51E-3A66BE17E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34"/>
                </a:ext>
              </a:extLst>
            </a:blip>
            <a:stretch>
              <a:fillRect/>
            </a:stretch>
          </p:blipFill>
          <p:spPr>
            <a:xfrm>
              <a:off x="3277184" y="4847593"/>
              <a:ext cx="1271780" cy="1027258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E0F24B52-321D-485B-ADEE-61A9AE438545}"/>
                </a:ext>
              </a:extLst>
            </p:cNvPr>
            <p:cNvSpPr/>
            <p:nvPr/>
          </p:nvSpPr>
          <p:spPr>
            <a:xfrm>
              <a:off x="4548964" y="4991899"/>
              <a:ext cx="4354853" cy="7213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 </a:t>
              </a:r>
              <a:r>
                <a:rPr lang="en-US" sz="2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triệu</a:t>
              </a:r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ng</a:t>
              </a:r>
              <a:r>
                <a:rPr lang="vi-VN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ư</a:t>
              </a:r>
              <a:r>
                <a:rPr lang="en-US" sz="2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ời</a:t>
              </a:r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</a:t>
              </a:r>
              <a:r>
                <a:rPr lang="en-US" sz="2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Châu</a:t>
              </a:r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Á</a:t>
              </a:r>
              <a:endPara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598888F6-CC2D-4162-9628-8B9BD407FF39}"/>
              </a:ext>
            </a:extLst>
          </p:cNvPr>
          <p:cNvGrpSpPr/>
          <p:nvPr/>
        </p:nvGrpSpPr>
        <p:grpSpPr>
          <a:xfrm>
            <a:off x="8001213" y="6235383"/>
            <a:ext cx="4982856" cy="851676"/>
            <a:chOff x="4975173" y="6027605"/>
            <a:chExt cx="4982856" cy="851676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xmlns="" id="{3A9B12DE-E4D7-45D0-9251-5877FA69C15E}"/>
                </a:ext>
              </a:extLst>
            </p:cNvPr>
            <p:cNvSpPr/>
            <p:nvPr/>
          </p:nvSpPr>
          <p:spPr>
            <a:xfrm>
              <a:off x="6360409" y="6355031"/>
              <a:ext cx="359762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50.000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3" name="Graphic 52" descr="Earth Globe Europe-Africa">
              <a:extLst>
                <a:ext uri="{FF2B5EF4-FFF2-40B4-BE49-F238E27FC236}">
                  <a16:creationId xmlns:a16="http://schemas.microsoft.com/office/drawing/2014/main" xmlns="" id="{06B805DC-B3C9-4CEE-B3F0-FD3407EFF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36"/>
                </a:ext>
              </a:extLst>
            </a:blip>
            <a:stretch>
              <a:fillRect/>
            </a:stretch>
          </p:blipFill>
          <p:spPr>
            <a:xfrm>
              <a:off x="4975173" y="6027605"/>
              <a:ext cx="851676" cy="851676"/>
            </a:xfrm>
            <a:prstGeom prst="rect">
              <a:avLst/>
            </a:prstGeom>
          </p:spPr>
        </p:pic>
        <p:pic>
          <p:nvPicPr>
            <p:cNvPr id="54" name="Graphic 53" descr="Baby">
              <a:extLst>
                <a:ext uri="{FF2B5EF4-FFF2-40B4-BE49-F238E27FC236}">
                  <a16:creationId xmlns:a16="http://schemas.microsoft.com/office/drawing/2014/main" xmlns="" id="{13A75003-A1C2-4BAD-AB22-1B4376D59C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38"/>
                </a:ext>
              </a:extLst>
            </a:blip>
            <a:stretch>
              <a:fillRect/>
            </a:stretch>
          </p:blipFill>
          <p:spPr>
            <a:xfrm>
              <a:off x="5715805" y="6124796"/>
              <a:ext cx="657293" cy="657293"/>
            </a:xfrm>
            <a:prstGeom prst="rect">
              <a:avLst/>
            </a:prstGeom>
          </p:spPr>
        </p:pic>
      </p:grpSp>
      <p:pic>
        <p:nvPicPr>
          <p:cNvPr id="55" name="Graphic 54" descr="Users">
            <a:extLst>
              <a:ext uri="{FF2B5EF4-FFF2-40B4-BE49-F238E27FC236}">
                <a16:creationId xmlns:a16="http://schemas.microsoft.com/office/drawing/2014/main" xmlns="" id="{B7C2A377-63C6-417F-880B-87EB8298460B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10896252" y="1017077"/>
            <a:ext cx="1473857" cy="1480905"/>
          </a:xfrm>
          <a:prstGeom prst="rect">
            <a:avLst/>
          </a:prstGeom>
        </p:spPr>
      </p:pic>
      <p:pic>
        <p:nvPicPr>
          <p:cNvPr id="56" name="Graphic 55" descr="Register">
            <a:extLst>
              <a:ext uri="{FF2B5EF4-FFF2-40B4-BE49-F238E27FC236}">
                <a16:creationId xmlns:a16="http://schemas.microsoft.com/office/drawing/2014/main" xmlns="" id="{6D364F18-C533-4CC0-B064-94667FD4E959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2"/>
              </a:ext>
            </a:extLst>
          </a:blip>
          <a:stretch>
            <a:fillRect/>
          </a:stretch>
        </p:blipFill>
        <p:spPr>
          <a:xfrm>
            <a:off x="11785954" y="2150898"/>
            <a:ext cx="1276666" cy="1276666"/>
          </a:xfrm>
          <a:prstGeom prst="rect">
            <a:avLst/>
          </a:prstGeom>
        </p:spPr>
      </p:pic>
      <p:pic>
        <p:nvPicPr>
          <p:cNvPr id="57" name="Graphic 56" descr="Crying Face with No Fill">
            <a:extLst>
              <a:ext uri="{FF2B5EF4-FFF2-40B4-BE49-F238E27FC236}">
                <a16:creationId xmlns:a16="http://schemas.microsoft.com/office/drawing/2014/main" xmlns="" id="{D02F05D9-6C00-432D-9FAF-627AB9FF068B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4"/>
              </a:ext>
            </a:extLst>
          </a:blip>
          <a:stretch>
            <a:fillRect/>
          </a:stretch>
        </p:blipFill>
        <p:spPr>
          <a:xfrm>
            <a:off x="11155999" y="47504"/>
            <a:ext cx="914400" cy="914400"/>
          </a:xfrm>
          <a:prstGeom prst="rect">
            <a:avLst/>
          </a:prstGeom>
        </p:spPr>
      </p:pic>
      <p:pic>
        <p:nvPicPr>
          <p:cNvPr id="58" name="Graphic 57" descr="Computer">
            <a:extLst>
              <a:ext uri="{FF2B5EF4-FFF2-40B4-BE49-F238E27FC236}">
                <a16:creationId xmlns:a16="http://schemas.microsoft.com/office/drawing/2014/main" xmlns="" id="{824D78B4-30E2-4FEC-94B3-F4889E82CA58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>
            <a:fillRect/>
          </a:stretch>
        </p:blipFill>
        <p:spPr>
          <a:xfrm>
            <a:off x="10511842" y="2316385"/>
            <a:ext cx="1121339" cy="112133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902BC613-42BC-44E8-9570-B2C4BED38D7A}"/>
              </a:ext>
            </a:extLst>
          </p:cNvPr>
          <p:cNvSpPr/>
          <p:nvPr/>
        </p:nvSpPr>
        <p:spPr>
          <a:xfrm>
            <a:off x="9327199" y="954918"/>
            <a:ext cx="4571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</a:t>
            </a:r>
            <a:r>
              <a:rPr lang="en-US" sz="18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TOC, VTOC, </a:t>
            </a:r>
            <a:r>
              <a:rPr lang="en-US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ẩm</a:t>
            </a: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nhiệt</a:t>
            </a: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7902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2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CD29F388-02DA-4C90-BCBB-7106F7D513A3}"/>
              </a:ext>
            </a:extLst>
          </p:cNvPr>
          <p:cNvGrpSpPr/>
          <p:nvPr/>
        </p:nvGrpSpPr>
        <p:grpSpPr>
          <a:xfrm>
            <a:off x="7239000" y="3048000"/>
            <a:ext cx="2895600" cy="2057400"/>
            <a:chOff x="4724400" y="1752600"/>
            <a:chExt cx="2895600" cy="205740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24200947-56BD-4813-A820-4D64248F08A4}"/>
                </a:ext>
              </a:extLst>
            </p:cNvPr>
            <p:cNvSpPr txBox="1"/>
            <p:nvPr/>
          </p:nvSpPr>
          <p:spPr>
            <a:xfrm>
              <a:off x="4724400" y="2427357"/>
              <a:ext cx="2895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IOT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xmlns="" id="{2CDEA12C-5F32-4973-93B8-08967B68B159}"/>
                </a:ext>
              </a:extLst>
            </p:cNvPr>
            <p:cNvSpPr/>
            <p:nvPr/>
          </p:nvSpPr>
          <p:spPr>
            <a:xfrm>
              <a:off x="4953000" y="1752600"/>
              <a:ext cx="2324100" cy="2057400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5CE67C89-094D-4C4A-BE9A-7E1FE380F727}"/>
                </a:ext>
              </a:extLst>
            </p:cNvPr>
            <p:cNvSpPr/>
            <p:nvPr/>
          </p:nvSpPr>
          <p:spPr>
            <a:xfrm>
              <a:off x="5105400" y="1905000"/>
              <a:ext cx="1981200" cy="1752600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70F2106D-9962-402B-BEB5-B918A28FBEF1}"/>
                </a:ext>
              </a:extLst>
            </p:cNvPr>
            <p:cNvSpPr/>
            <p:nvPr/>
          </p:nvSpPr>
          <p:spPr>
            <a:xfrm>
              <a:off x="5295900" y="2057400"/>
              <a:ext cx="1600200" cy="1447800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A98EBCC7-94AF-4F1F-A91A-DE089279D9FB}"/>
              </a:ext>
            </a:extLst>
          </p:cNvPr>
          <p:cNvCxnSpPr>
            <a:cxnSpLocks/>
            <a:stCxn id="2" idx="1"/>
            <a:endCxn id="20" idx="5"/>
          </p:cNvCxnSpPr>
          <p:nvPr/>
        </p:nvCxnSpPr>
        <p:spPr>
          <a:xfrm flipH="1" flipV="1">
            <a:off x="5992579" y="2707626"/>
            <a:ext cx="1246421" cy="136907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F1F6C18A-3051-480C-8D18-D44F21C98C92}"/>
              </a:ext>
            </a:extLst>
          </p:cNvPr>
          <p:cNvCxnSpPr>
            <a:cxnSpLocks/>
            <a:stCxn id="2" idx="1"/>
            <a:endCxn id="24" idx="6"/>
          </p:cNvCxnSpPr>
          <p:nvPr/>
        </p:nvCxnSpPr>
        <p:spPr>
          <a:xfrm flipH="1">
            <a:off x="6009008" y="4076700"/>
            <a:ext cx="1229992" cy="66068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DE0DAC2B-C079-4F1F-AA83-9DC3E5D68C93}"/>
              </a:ext>
            </a:extLst>
          </p:cNvPr>
          <p:cNvCxnSpPr>
            <a:cxnSpLocks/>
            <a:stCxn id="2" idx="1"/>
            <a:endCxn id="127" idx="6"/>
          </p:cNvCxnSpPr>
          <p:nvPr/>
        </p:nvCxnSpPr>
        <p:spPr>
          <a:xfrm flipH="1" flipV="1">
            <a:off x="5081953" y="3589116"/>
            <a:ext cx="2157047" cy="48758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67">
            <a:extLst>
              <a:ext uri="{FF2B5EF4-FFF2-40B4-BE49-F238E27FC236}">
                <a16:creationId xmlns:a16="http://schemas.microsoft.com/office/drawing/2014/main" xmlns="" id="{1B3EF843-167F-4987-BA4E-61227E97EB87}"/>
              </a:ext>
            </a:extLst>
          </p:cNvPr>
          <p:cNvGrpSpPr/>
          <p:nvPr/>
        </p:nvGrpSpPr>
        <p:grpSpPr>
          <a:xfrm>
            <a:off x="533444" y="1813456"/>
            <a:ext cx="1828800" cy="1676400"/>
            <a:chOff x="3028950" y="2762250"/>
            <a:chExt cx="1828800" cy="1676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01A68683-DBD9-4B40-A0E5-760C838F22B1}"/>
                </a:ext>
              </a:extLst>
            </p:cNvPr>
            <p:cNvSpPr/>
            <p:nvPr/>
          </p:nvSpPr>
          <p:spPr>
            <a:xfrm>
              <a:off x="3028950" y="2762250"/>
              <a:ext cx="1828800" cy="1676400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1576ADB9-84B6-458E-B6A1-383FA8F3ECA0}"/>
                </a:ext>
              </a:extLst>
            </p:cNvPr>
            <p:cNvSpPr txBox="1"/>
            <p:nvPr/>
          </p:nvSpPr>
          <p:spPr>
            <a:xfrm>
              <a:off x="3028950" y="3334945"/>
              <a:ext cx="182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CO &amp; Gas</a:t>
              </a: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01ABF3E5-5A81-4B11-9C30-5D3F307D3747}"/>
              </a:ext>
            </a:extLst>
          </p:cNvPr>
          <p:cNvSpPr/>
          <p:nvPr/>
        </p:nvSpPr>
        <p:spPr>
          <a:xfrm>
            <a:off x="5667375" y="2389257"/>
            <a:ext cx="381000" cy="37299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8DD104BE-037D-4207-814C-BC83C2E673B5}"/>
              </a:ext>
            </a:extLst>
          </p:cNvPr>
          <p:cNvSpPr/>
          <p:nvPr/>
        </p:nvSpPr>
        <p:spPr>
          <a:xfrm rot="20437266">
            <a:off x="5584647" y="4623349"/>
            <a:ext cx="436732" cy="37299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55D22E57-C4A4-42C1-A9D1-FAA6B44C4724}"/>
              </a:ext>
            </a:extLst>
          </p:cNvPr>
          <p:cNvCxnSpPr>
            <a:cxnSpLocks/>
            <a:stCxn id="181" idx="1"/>
          </p:cNvCxnSpPr>
          <p:nvPr/>
        </p:nvCxnSpPr>
        <p:spPr>
          <a:xfrm flipH="1" flipV="1">
            <a:off x="3632224" y="6117579"/>
            <a:ext cx="1889761" cy="33672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E9274786-1303-4DD0-A5AB-5B872D227DE7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3632225" y="4882303"/>
            <a:ext cx="1964794" cy="123527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217C73DF-1B3F-47C0-A7CE-C2F882986E3C}"/>
              </a:ext>
            </a:extLst>
          </p:cNvPr>
          <p:cNvGrpSpPr/>
          <p:nvPr/>
        </p:nvGrpSpPr>
        <p:grpSpPr>
          <a:xfrm>
            <a:off x="762000" y="4604197"/>
            <a:ext cx="2870221" cy="2655957"/>
            <a:chOff x="762000" y="4604197"/>
            <a:chExt cx="2870221" cy="265595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591B98DB-E919-4B3F-8502-CC64606C72DE}"/>
                </a:ext>
              </a:extLst>
            </p:cNvPr>
            <p:cNvSpPr/>
            <p:nvPr/>
          </p:nvSpPr>
          <p:spPr>
            <a:xfrm>
              <a:off x="762000" y="4604197"/>
              <a:ext cx="2870221" cy="2655957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A46E7903-442F-4088-A678-934FD5037701}"/>
                </a:ext>
              </a:extLst>
            </p:cNvPr>
            <p:cNvSpPr txBox="1"/>
            <p:nvPr/>
          </p:nvSpPr>
          <p:spPr>
            <a:xfrm>
              <a:off x="1071311" y="4824760"/>
              <a:ext cx="226145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dk1"/>
                  </a:solidFill>
                  <a:latin typeface="Arial" pitchFamily="34" charset="0"/>
                  <a:ea typeface="Times New Roman"/>
                  <a:cs typeface="Arial" pitchFamily="34" charset="0"/>
                  <a:sym typeface="Times New Roman"/>
                </a:rPr>
                <a:t>CO2</a:t>
              </a:r>
            </a:p>
            <a:p>
              <a:pPr algn="ctr"/>
              <a:r>
                <a:rPr lang="en-US" sz="2400" dirty="0">
                  <a:solidFill>
                    <a:schemeClr val="dk1"/>
                  </a:solidFill>
                  <a:latin typeface="Arial" pitchFamily="34" charset="0"/>
                  <a:ea typeface="Times New Roman"/>
                  <a:cs typeface="Arial" pitchFamily="34" charset="0"/>
                  <a:sym typeface="Times New Roman"/>
                </a:rPr>
                <a:t>VOC</a:t>
              </a:r>
            </a:p>
            <a:p>
              <a:pPr algn="ctr"/>
              <a:r>
                <a:rPr lang="en-US" sz="2400" dirty="0">
                  <a:solidFill>
                    <a:schemeClr val="dk1"/>
                  </a:solidFill>
                  <a:latin typeface="Arial" pitchFamily="34" charset="0"/>
                  <a:ea typeface="Times New Roman"/>
                  <a:cs typeface="Arial" pitchFamily="34" charset="0"/>
                  <a:sym typeface="Times New Roman"/>
                </a:rPr>
                <a:t>CO</a:t>
              </a:r>
            </a:p>
            <a:p>
              <a:pPr algn="ctr"/>
              <a:r>
                <a:rPr lang="en-US" sz="2400" dirty="0" err="1">
                  <a:solidFill>
                    <a:schemeClr val="dk1"/>
                  </a:solidFill>
                  <a:latin typeface="Arial" pitchFamily="34" charset="0"/>
                  <a:cs typeface="Arial" pitchFamily="34" charset="0"/>
                  <a:sym typeface="Times New Roman"/>
                </a:rPr>
                <a:t>Độ</a:t>
              </a:r>
              <a:r>
                <a:rPr lang="en-US" sz="2400" dirty="0">
                  <a:solidFill>
                    <a:schemeClr val="dk1"/>
                  </a:solidFill>
                  <a:latin typeface="Arial" pitchFamily="34" charset="0"/>
                  <a:cs typeface="Arial" pitchFamily="34" charset="0"/>
                  <a:sym typeface="Times New Roman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Arial" pitchFamily="34" charset="0"/>
                  <a:cs typeface="Arial" pitchFamily="34" charset="0"/>
                  <a:sym typeface="Times New Roman"/>
                </a:rPr>
                <a:t>ẩm</a:t>
              </a:r>
              <a:endParaRPr lang="en-US" sz="2400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Times New Roman"/>
              </a:endParaRPr>
            </a:p>
            <a:p>
              <a:pPr algn="ctr"/>
              <a:r>
                <a:rPr lang="en-US" sz="2400" dirty="0" err="1">
                  <a:solidFill>
                    <a:schemeClr val="dk1"/>
                  </a:solidFill>
                  <a:latin typeface="Arial" pitchFamily="34" charset="0"/>
                  <a:cs typeface="Arial" pitchFamily="34" charset="0"/>
                  <a:sym typeface="Times New Roman"/>
                </a:rPr>
                <a:t>Nhiệt</a:t>
              </a:r>
              <a:r>
                <a:rPr lang="en-US" sz="2400" dirty="0">
                  <a:solidFill>
                    <a:schemeClr val="dk1"/>
                  </a:solidFill>
                  <a:latin typeface="Arial" pitchFamily="34" charset="0"/>
                  <a:cs typeface="Arial" pitchFamily="34" charset="0"/>
                  <a:sym typeface="Times New Roman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Arial" pitchFamily="34" charset="0"/>
                  <a:cs typeface="Arial" pitchFamily="34" charset="0"/>
                  <a:sym typeface="Times New Roman"/>
                </a:rPr>
                <a:t>độ</a:t>
              </a:r>
              <a:endParaRPr lang="en-US" sz="1800" dirty="0"/>
            </a:p>
            <a:p>
              <a:endParaRPr lang="en-US" sz="2400" dirty="0"/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C0235F86-4A1A-4E4C-AD3C-7143E3D7BD56}"/>
              </a:ext>
            </a:extLst>
          </p:cNvPr>
          <p:cNvSpPr/>
          <p:nvPr/>
        </p:nvSpPr>
        <p:spPr>
          <a:xfrm>
            <a:off x="7927510" y="6462860"/>
            <a:ext cx="381000" cy="37299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E9B5D5B8-E70F-4142-982C-375FC19B6167}"/>
              </a:ext>
            </a:extLst>
          </p:cNvPr>
          <p:cNvSpPr/>
          <p:nvPr/>
        </p:nvSpPr>
        <p:spPr>
          <a:xfrm>
            <a:off x="3093393" y="4015423"/>
            <a:ext cx="381000" cy="37299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CB7DB311-DB51-455B-AA43-2A143814F22B}"/>
              </a:ext>
            </a:extLst>
          </p:cNvPr>
          <p:cNvSpPr/>
          <p:nvPr/>
        </p:nvSpPr>
        <p:spPr>
          <a:xfrm rot="2388952">
            <a:off x="10682910" y="2355337"/>
            <a:ext cx="381000" cy="37299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xmlns="" id="{4E53C280-631C-4151-89A0-DE2847940F53}"/>
              </a:ext>
            </a:extLst>
          </p:cNvPr>
          <p:cNvSpPr/>
          <p:nvPr/>
        </p:nvSpPr>
        <p:spPr>
          <a:xfrm>
            <a:off x="9410700" y="5445774"/>
            <a:ext cx="381000" cy="37299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E744E949-4A9C-448C-ACC9-8E5827898E43}"/>
              </a:ext>
            </a:extLst>
          </p:cNvPr>
          <p:cNvCxnSpPr>
            <a:cxnSpLocks/>
            <a:stCxn id="53" idx="2"/>
            <a:endCxn id="42" idx="7"/>
          </p:cNvCxnSpPr>
          <p:nvPr/>
        </p:nvCxnSpPr>
        <p:spPr>
          <a:xfrm flipH="1">
            <a:off x="8252714" y="5632271"/>
            <a:ext cx="1157986" cy="88521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627C9027-991F-40F9-BA32-F60693A4BDBC}"/>
              </a:ext>
            </a:extLst>
          </p:cNvPr>
          <p:cNvCxnSpPr>
            <a:cxnSpLocks/>
            <a:stCxn id="53" idx="2"/>
            <a:endCxn id="24" idx="6"/>
          </p:cNvCxnSpPr>
          <p:nvPr/>
        </p:nvCxnSpPr>
        <p:spPr>
          <a:xfrm flipH="1" flipV="1">
            <a:off x="6009008" y="4737389"/>
            <a:ext cx="3401692" cy="894882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A6276479-8AA6-4783-9243-81968E2EE3CE}"/>
              </a:ext>
            </a:extLst>
          </p:cNvPr>
          <p:cNvCxnSpPr>
            <a:cxnSpLocks/>
            <a:endCxn id="53" idx="6"/>
          </p:cNvCxnSpPr>
          <p:nvPr/>
        </p:nvCxnSpPr>
        <p:spPr>
          <a:xfrm flipH="1">
            <a:off x="9791700" y="5410863"/>
            <a:ext cx="1782420" cy="22140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53C3B75A-C2E2-4EBA-B590-27EB024009F7}"/>
              </a:ext>
            </a:extLst>
          </p:cNvPr>
          <p:cNvGrpSpPr/>
          <p:nvPr/>
        </p:nvGrpSpPr>
        <p:grpSpPr>
          <a:xfrm rot="872696">
            <a:off x="5700079" y="906099"/>
            <a:ext cx="1246421" cy="1196289"/>
            <a:chOff x="7097857" y="756733"/>
            <a:chExt cx="1246421" cy="1196289"/>
          </a:xfrm>
        </p:grpSpPr>
        <p:pic>
          <p:nvPicPr>
            <p:cNvPr id="71" name="Graphic 70" descr="House">
              <a:extLst>
                <a:ext uri="{FF2B5EF4-FFF2-40B4-BE49-F238E27FC236}">
                  <a16:creationId xmlns:a16="http://schemas.microsoft.com/office/drawing/2014/main" xmlns="" id="{5491C5DA-D5EE-4633-881B-8FE637B70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7285948" y="854978"/>
              <a:ext cx="914400" cy="914400"/>
            </a:xfrm>
            <a:prstGeom prst="rect">
              <a:avLst/>
            </a:prstGeom>
          </p:spPr>
        </p:pic>
        <p:sp>
          <p:nvSpPr>
            <p:cNvPr id="74" name="Oval 73">
              <a:extLst>
                <a:ext uri="{FF2B5EF4-FFF2-40B4-BE49-F238E27FC236}">
                  <a16:creationId xmlns:a16="http://schemas.microsoft.com/office/drawing/2014/main" xmlns="" id="{143D173E-6F56-4752-9A13-6C25850E8D86}"/>
                </a:ext>
              </a:extLst>
            </p:cNvPr>
            <p:cNvSpPr/>
            <p:nvPr/>
          </p:nvSpPr>
          <p:spPr>
            <a:xfrm>
              <a:off x="7097857" y="756733"/>
              <a:ext cx="1246421" cy="1196289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EA0FD794-0E6C-42D6-B3B8-40757B6932D6}"/>
              </a:ext>
            </a:extLst>
          </p:cNvPr>
          <p:cNvGrpSpPr/>
          <p:nvPr/>
        </p:nvGrpSpPr>
        <p:grpSpPr>
          <a:xfrm>
            <a:off x="2694265" y="688651"/>
            <a:ext cx="1246421" cy="1196289"/>
            <a:chOff x="4040197" y="720906"/>
            <a:chExt cx="1246421" cy="1196289"/>
          </a:xfrm>
        </p:grpSpPr>
        <p:pic>
          <p:nvPicPr>
            <p:cNvPr id="73" name="Graphic 72" descr="City">
              <a:extLst>
                <a:ext uri="{FF2B5EF4-FFF2-40B4-BE49-F238E27FC236}">
                  <a16:creationId xmlns:a16="http://schemas.microsoft.com/office/drawing/2014/main" xmlns="" id="{2B8214E2-F5C8-4478-A19F-449B6A1E4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6208" y="872296"/>
              <a:ext cx="914400" cy="914400"/>
            </a:xfrm>
            <a:prstGeom prst="rect">
              <a:avLst/>
            </a:prstGeom>
          </p:spPr>
        </p:pic>
        <p:sp>
          <p:nvSpPr>
            <p:cNvPr id="78" name="Oval 77">
              <a:extLst>
                <a:ext uri="{FF2B5EF4-FFF2-40B4-BE49-F238E27FC236}">
                  <a16:creationId xmlns:a16="http://schemas.microsoft.com/office/drawing/2014/main" xmlns="" id="{0E382358-BC4F-4B1B-A529-E6B8CD6F77EB}"/>
                </a:ext>
              </a:extLst>
            </p:cNvPr>
            <p:cNvSpPr/>
            <p:nvPr/>
          </p:nvSpPr>
          <p:spPr>
            <a:xfrm>
              <a:off x="4040197" y="720906"/>
              <a:ext cx="1246421" cy="1196289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xmlns="" id="{61C6D89A-E778-4BAF-AC64-126C128E0510}"/>
              </a:ext>
            </a:extLst>
          </p:cNvPr>
          <p:cNvCxnSpPr>
            <a:cxnSpLocks/>
            <a:stCxn id="20" idx="1"/>
            <a:endCxn id="78" idx="6"/>
          </p:cNvCxnSpPr>
          <p:nvPr/>
        </p:nvCxnSpPr>
        <p:spPr>
          <a:xfrm flipH="1" flipV="1">
            <a:off x="3940686" y="1286796"/>
            <a:ext cx="1782485" cy="115708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xmlns="" id="{EABD0D41-FDF5-47B1-BDA8-2873C2A4E4F9}"/>
              </a:ext>
            </a:extLst>
          </p:cNvPr>
          <p:cNvCxnSpPr>
            <a:cxnSpLocks/>
            <a:stCxn id="74" idx="2"/>
            <a:endCxn id="78" idx="6"/>
          </p:cNvCxnSpPr>
          <p:nvPr/>
        </p:nvCxnSpPr>
        <p:spPr>
          <a:xfrm flipH="1" flipV="1">
            <a:off x="3940686" y="1286796"/>
            <a:ext cx="1779366" cy="6093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xmlns="" id="{967D762D-0E06-482D-A622-49FDBA758820}"/>
              </a:ext>
            </a:extLst>
          </p:cNvPr>
          <p:cNvCxnSpPr>
            <a:cxnSpLocks/>
            <a:stCxn id="2" idx="1"/>
            <a:endCxn id="74" idx="6"/>
          </p:cNvCxnSpPr>
          <p:nvPr/>
        </p:nvCxnSpPr>
        <p:spPr>
          <a:xfrm flipH="1" flipV="1">
            <a:off x="6926527" y="1660757"/>
            <a:ext cx="312473" cy="241594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90B346FC-4580-49F5-B4D6-AE57B3D48D08}"/>
              </a:ext>
            </a:extLst>
          </p:cNvPr>
          <p:cNvGrpSpPr/>
          <p:nvPr/>
        </p:nvGrpSpPr>
        <p:grpSpPr>
          <a:xfrm>
            <a:off x="8629650" y="1059024"/>
            <a:ext cx="1246421" cy="1196289"/>
            <a:chOff x="7937565" y="372993"/>
            <a:chExt cx="1246421" cy="1196289"/>
          </a:xfrm>
        </p:grpSpPr>
        <p:pic>
          <p:nvPicPr>
            <p:cNvPr id="90" name="Graphic 89" descr="Family with two children">
              <a:extLst>
                <a:ext uri="{FF2B5EF4-FFF2-40B4-BE49-F238E27FC236}">
                  <a16:creationId xmlns:a16="http://schemas.microsoft.com/office/drawing/2014/main" xmlns="" id="{23540808-0E05-4668-B145-60AE854FF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8153400" y="465208"/>
              <a:ext cx="914400" cy="914400"/>
            </a:xfrm>
            <a:prstGeom prst="rect">
              <a:avLst/>
            </a:prstGeom>
          </p:spPr>
        </p:pic>
        <p:sp>
          <p:nvSpPr>
            <p:cNvPr id="96" name="Oval 95">
              <a:extLst>
                <a:ext uri="{FF2B5EF4-FFF2-40B4-BE49-F238E27FC236}">
                  <a16:creationId xmlns:a16="http://schemas.microsoft.com/office/drawing/2014/main" xmlns="" id="{97F59DE0-6579-44F3-A770-9296527227C1}"/>
                </a:ext>
              </a:extLst>
            </p:cNvPr>
            <p:cNvSpPr/>
            <p:nvPr/>
          </p:nvSpPr>
          <p:spPr>
            <a:xfrm>
              <a:off x="7937565" y="372993"/>
              <a:ext cx="1246421" cy="1196289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xmlns="" id="{849DC128-E736-4781-B1C9-EEEBDF794F87}"/>
              </a:ext>
            </a:extLst>
          </p:cNvPr>
          <p:cNvGrpSpPr/>
          <p:nvPr/>
        </p:nvGrpSpPr>
        <p:grpSpPr>
          <a:xfrm rot="19924011">
            <a:off x="11518323" y="186496"/>
            <a:ext cx="1246421" cy="1196289"/>
            <a:chOff x="10162309" y="1004344"/>
            <a:chExt cx="1246421" cy="1196289"/>
          </a:xfrm>
        </p:grpSpPr>
        <p:pic>
          <p:nvPicPr>
            <p:cNvPr id="92" name="Graphic 91" descr="Team">
              <a:extLst>
                <a:ext uri="{FF2B5EF4-FFF2-40B4-BE49-F238E27FC236}">
                  <a16:creationId xmlns:a16="http://schemas.microsoft.com/office/drawing/2014/main" xmlns="" id="{E9C9409E-32B0-451D-843D-F0E749313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10375323" y="1141377"/>
              <a:ext cx="914400" cy="914400"/>
            </a:xfrm>
            <a:prstGeom prst="rect">
              <a:avLst/>
            </a:prstGeom>
          </p:spPr>
        </p:pic>
        <p:sp>
          <p:nvSpPr>
            <p:cNvPr id="98" name="Oval 97">
              <a:extLst>
                <a:ext uri="{FF2B5EF4-FFF2-40B4-BE49-F238E27FC236}">
                  <a16:creationId xmlns:a16="http://schemas.microsoft.com/office/drawing/2014/main" xmlns="" id="{A5CFD6F2-1D58-4207-9A2C-F3A27891B555}"/>
                </a:ext>
              </a:extLst>
            </p:cNvPr>
            <p:cNvSpPr/>
            <p:nvPr/>
          </p:nvSpPr>
          <p:spPr>
            <a:xfrm>
              <a:off x="10162309" y="1004344"/>
              <a:ext cx="1246421" cy="1196289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xmlns="" id="{8982F5B6-81CC-40BD-916C-EEAAC39F0751}"/>
              </a:ext>
            </a:extLst>
          </p:cNvPr>
          <p:cNvCxnSpPr>
            <a:cxnSpLocks/>
            <a:stCxn id="96" idx="2"/>
            <a:endCxn id="74" idx="6"/>
          </p:cNvCxnSpPr>
          <p:nvPr/>
        </p:nvCxnSpPr>
        <p:spPr>
          <a:xfrm flipH="1">
            <a:off x="6926527" y="1657169"/>
            <a:ext cx="1703123" cy="358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xmlns="" id="{9DEDE4B8-AEDD-4078-8E58-8F4B31BEF0B5}"/>
              </a:ext>
            </a:extLst>
          </p:cNvPr>
          <p:cNvCxnSpPr>
            <a:cxnSpLocks/>
            <a:stCxn id="98" idx="2"/>
            <a:endCxn id="96" idx="6"/>
          </p:cNvCxnSpPr>
          <p:nvPr/>
        </p:nvCxnSpPr>
        <p:spPr>
          <a:xfrm flipH="1">
            <a:off x="9876071" y="1076578"/>
            <a:ext cx="1714860" cy="58059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xmlns="" id="{ED17727D-9FA3-48B0-83F2-E06825DCBF9D}"/>
              </a:ext>
            </a:extLst>
          </p:cNvPr>
          <p:cNvCxnSpPr>
            <a:cxnSpLocks/>
            <a:stCxn id="50" idx="2"/>
            <a:endCxn id="98" idx="2"/>
          </p:cNvCxnSpPr>
          <p:nvPr/>
        </p:nvCxnSpPr>
        <p:spPr>
          <a:xfrm flipV="1">
            <a:off x="10727085" y="1076578"/>
            <a:ext cx="863846" cy="134327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Graphic 125" descr="Head with Gears">
            <a:extLst>
              <a:ext uri="{FF2B5EF4-FFF2-40B4-BE49-F238E27FC236}">
                <a16:creationId xmlns:a16="http://schemas.microsoft.com/office/drawing/2014/main" xmlns="" id="{D48CA7AF-43A7-4703-A024-1DFD0C4E71D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063194" y="3131916"/>
            <a:ext cx="914400" cy="914400"/>
          </a:xfrm>
          <a:prstGeom prst="rect">
            <a:avLst/>
          </a:prstGeom>
        </p:spPr>
      </p:pic>
      <p:sp>
        <p:nvSpPr>
          <p:cNvPr id="127" name="Oval 126">
            <a:extLst>
              <a:ext uri="{FF2B5EF4-FFF2-40B4-BE49-F238E27FC236}">
                <a16:creationId xmlns:a16="http://schemas.microsoft.com/office/drawing/2014/main" xmlns="" id="{D11BD6B5-92BC-422A-8BCD-180D21E4072F}"/>
              </a:ext>
            </a:extLst>
          </p:cNvPr>
          <p:cNvSpPr/>
          <p:nvPr/>
        </p:nvSpPr>
        <p:spPr>
          <a:xfrm>
            <a:off x="3835532" y="2990971"/>
            <a:ext cx="1246421" cy="1196289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xmlns="" id="{779B16B0-EC37-419A-91AE-B8C8249E05A1}"/>
              </a:ext>
            </a:extLst>
          </p:cNvPr>
          <p:cNvCxnSpPr>
            <a:cxnSpLocks/>
            <a:stCxn id="127" idx="1"/>
            <a:endCxn id="18" idx="3"/>
          </p:cNvCxnSpPr>
          <p:nvPr/>
        </p:nvCxnSpPr>
        <p:spPr>
          <a:xfrm flipH="1" flipV="1">
            <a:off x="2362244" y="2678539"/>
            <a:ext cx="1655822" cy="48762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xmlns="" id="{E111A654-D9FD-4326-8AD2-037D006AE4DC}"/>
              </a:ext>
            </a:extLst>
          </p:cNvPr>
          <p:cNvCxnSpPr>
            <a:cxnSpLocks/>
            <a:stCxn id="23" idx="0"/>
            <a:endCxn id="17" idx="4"/>
          </p:cNvCxnSpPr>
          <p:nvPr/>
        </p:nvCxnSpPr>
        <p:spPr>
          <a:xfrm flipH="1" flipV="1">
            <a:off x="1447844" y="3489856"/>
            <a:ext cx="749267" cy="111434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xmlns="" id="{92F4371F-5F98-4224-B0AB-5C38F763F21C}"/>
              </a:ext>
            </a:extLst>
          </p:cNvPr>
          <p:cNvCxnSpPr>
            <a:cxnSpLocks/>
            <a:stCxn id="23" idx="0"/>
            <a:endCxn id="49" idx="2"/>
          </p:cNvCxnSpPr>
          <p:nvPr/>
        </p:nvCxnSpPr>
        <p:spPr>
          <a:xfrm flipV="1">
            <a:off x="2197111" y="4201920"/>
            <a:ext cx="896282" cy="402277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xmlns="" id="{21BF31BE-36F6-45A9-90AF-F37C49F8C6DF}"/>
              </a:ext>
            </a:extLst>
          </p:cNvPr>
          <p:cNvCxnSpPr>
            <a:cxnSpLocks/>
            <a:stCxn id="24" idx="1"/>
            <a:endCxn id="49" idx="6"/>
          </p:cNvCxnSpPr>
          <p:nvPr/>
        </p:nvCxnSpPr>
        <p:spPr>
          <a:xfrm flipH="1" flipV="1">
            <a:off x="3474393" y="4201920"/>
            <a:ext cx="2139203" cy="53475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Oval 156">
            <a:extLst>
              <a:ext uri="{FF2B5EF4-FFF2-40B4-BE49-F238E27FC236}">
                <a16:creationId xmlns:a16="http://schemas.microsoft.com/office/drawing/2014/main" xmlns="" id="{53E5299A-3BFD-4FFB-B5B7-8646E7DB454A}"/>
              </a:ext>
            </a:extLst>
          </p:cNvPr>
          <p:cNvSpPr/>
          <p:nvPr/>
        </p:nvSpPr>
        <p:spPr>
          <a:xfrm rot="2713193">
            <a:off x="11899323" y="2990971"/>
            <a:ext cx="1246421" cy="1196289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xmlns="" id="{E66FCE59-C124-4689-8236-47B62332D1D9}"/>
              </a:ext>
            </a:extLst>
          </p:cNvPr>
          <p:cNvGrpSpPr/>
          <p:nvPr/>
        </p:nvGrpSpPr>
        <p:grpSpPr>
          <a:xfrm>
            <a:off x="10031280" y="5932414"/>
            <a:ext cx="1246421" cy="1196289"/>
            <a:chOff x="12254339" y="5476732"/>
            <a:chExt cx="1246421" cy="1196289"/>
          </a:xfrm>
        </p:grpSpPr>
        <p:pic>
          <p:nvPicPr>
            <p:cNvPr id="159" name="Graphic 158" descr="Laptop">
              <a:extLst>
                <a:ext uri="{FF2B5EF4-FFF2-40B4-BE49-F238E27FC236}">
                  <a16:creationId xmlns:a16="http://schemas.microsoft.com/office/drawing/2014/main" xmlns="" id="{81E81575-1A29-405E-800C-E193F3D4E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12404673" y="5660376"/>
              <a:ext cx="914400" cy="914400"/>
            </a:xfrm>
            <a:prstGeom prst="rect">
              <a:avLst/>
            </a:prstGeom>
          </p:spPr>
        </p:pic>
        <p:sp>
          <p:nvSpPr>
            <p:cNvPr id="160" name="Oval 159">
              <a:extLst>
                <a:ext uri="{FF2B5EF4-FFF2-40B4-BE49-F238E27FC236}">
                  <a16:creationId xmlns:a16="http://schemas.microsoft.com/office/drawing/2014/main" xmlns="" id="{ED4F134F-488F-450F-9F7F-F6D33D018639}"/>
                </a:ext>
              </a:extLst>
            </p:cNvPr>
            <p:cNvSpPr/>
            <p:nvPr/>
          </p:nvSpPr>
          <p:spPr>
            <a:xfrm>
              <a:off x="12254339" y="5476732"/>
              <a:ext cx="1246421" cy="1196289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xmlns="" id="{6547A977-9124-4E5D-82A7-9419536FCEBC}"/>
              </a:ext>
            </a:extLst>
          </p:cNvPr>
          <p:cNvCxnSpPr>
            <a:cxnSpLocks/>
            <a:stCxn id="157" idx="4"/>
          </p:cNvCxnSpPr>
          <p:nvPr/>
        </p:nvCxnSpPr>
        <p:spPr>
          <a:xfrm flipH="1">
            <a:off x="11574120" y="4010442"/>
            <a:ext cx="523842" cy="140042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xmlns="" id="{97DD183A-1BD5-404E-AABF-DC95A4D5721D}"/>
              </a:ext>
            </a:extLst>
          </p:cNvPr>
          <p:cNvCxnSpPr>
            <a:cxnSpLocks/>
            <a:stCxn id="157" idx="4"/>
          </p:cNvCxnSpPr>
          <p:nvPr/>
        </p:nvCxnSpPr>
        <p:spPr>
          <a:xfrm flipH="1">
            <a:off x="9728344" y="4010442"/>
            <a:ext cx="2369618" cy="37797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xmlns="" id="{AFCEAC09-A3FB-48B7-9BA1-8634DDBBB5BB}"/>
              </a:ext>
            </a:extLst>
          </p:cNvPr>
          <p:cNvCxnSpPr>
            <a:cxnSpLocks/>
            <a:stCxn id="157" idx="2"/>
            <a:endCxn id="50" idx="6"/>
          </p:cNvCxnSpPr>
          <p:nvPr/>
        </p:nvCxnSpPr>
        <p:spPr>
          <a:xfrm flipH="1" flipV="1">
            <a:off x="11019734" y="2663815"/>
            <a:ext cx="1063817" cy="482937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xmlns="" id="{6DBC7A31-047F-4306-9F80-A322BCF27588}"/>
              </a:ext>
            </a:extLst>
          </p:cNvPr>
          <p:cNvCxnSpPr>
            <a:cxnSpLocks/>
            <a:stCxn id="160" idx="2"/>
            <a:endCxn id="42" idx="7"/>
          </p:cNvCxnSpPr>
          <p:nvPr/>
        </p:nvCxnSpPr>
        <p:spPr>
          <a:xfrm flipH="1" flipV="1">
            <a:off x="8252714" y="6517484"/>
            <a:ext cx="1778566" cy="1307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xmlns="" id="{98F76207-A9D5-4E2D-8E6B-0C99DE7A2C93}"/>
              </a:ext>
            </a:extLst>
          </p:cNvPr>
          <p:cNvCxnSpPr>
            <a:cxnSpLocks/>
            <a:endCxn id="160" idx="6"/>
          </p:cNvCxnSpPr>
          <p:nvPr/>
        </p:nvCxnSpPr>
        <p:spPr>
          <a:xfrm flipH="1">
            <a:off x="11277701" y="5410863"/>
            <a:ext cx="296420" cy="111969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2" name="Group 181">
            <a:extLst>
              <a:ext uri="{FF2B5EF4-FFF2-40B4-BE49-F238E27FC236}">
                <a16:creationId xmlns:a16="http://schemas.microsoft.com/office/drawing/2014/main" xmlns="" id="{0CB8F2DD-367B-4FEB-8866-099A53EA5BC0}"/>
              </a:ext>
            </a:extLst>
          </p:cNvPr>
          <p:cNvGrpSpPr/>
          <p:nvPr/>
        </p:nvGrpSpPr>
        <p:grpSpPr>
          <a:xfrm rot="19481713">
            <a:off x="5502841" y="5946652"/>
            <a:ext cx="1246421" cy="1196289"/>
            <a:chOff x="5480409" y="5925876"/>
            <a:chExt cx="1246421" cy="1196289"/>
          </a:xfrm>
        </p:grpSpPr>
        <p:pic>
          <p:nvPicPr>
            <p:cNvPr id="180" name="Graphic 179" descr="Wireless router">
              <a:extLst>
                <a:ext uri="{FF2B5EF4-FFF2-40B4-BE49-F238E27FC236}">
                  <a16:creationId xmlns:a16="http://schemas.microsoft.com/office/drawing/2014/main" xmlns="" id="{620F9EAC-A7F8-436D-962E-C89F6DE82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 rot="1923826">
              <a:off x="5650119" y="6087596"/>
              <a:ext cx="914400" cy="914400"/>
            </a:xfrm>
            <a:prstGeom prst="rect">
              <a:avLst/>
            </a:prstGeom>
          </p:spPr>
        </p:pic>
        <p:sp>
          <p:nvSpPr>
            <p:cNvPr id="181" name="Oval 180">
              <a:extLst>
                <a:ext uri="{FF2B5EF4-FFF2-40B4-BE49-F238E27FC236}">
                  <a16:creationId xmlns:a16="http://schemas.microsoft.com/office/drawing/2014/main" xmlns="" id="{9444D8A4-D5F7-4D86-8B7C-4EC762387F39}"/>
                </a:ext>
              </a:extLst>
            </p:cNvPr>
            <p:cNvSpPr/>
            <p:nvPr/>
          </p:nvSpPr>
          <p:spPr>
            <a:xfrm>
              <a:off x="5480409" y="5925876"/>
              <a:ext cx="1246421" cy="1196289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xmlns="" id="{58935B11-EA46-4C95-BF83-0E9EBB6BAF35}"/>
              </a:ext>
            </a:extLst>
          </p:cNvPr>
          <p:cNvCxnSpPr>
            <a:cxnSpLocks/>
            <a:stCxn id="181" idx="5"/>
            <a:endCxn id="42" idx="2"/>
          </p:cNvCxnSpPr>
          <p:nvPr/>
        </p:nvCxnSpPr>
        <p:spPr>
          <a:xfrm>
            <a:off x="6730118" y="6635285"/>
            <a:ext cx="1197392" cy="14072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 descr="Smart Phone">
            <a:extLst>
              <a:ext uri="{FF2B5EF4-FFF2-40B4-BE49-F238E27FC236}">
                <a16:creationId xmlns:a16="http://schemas.microsoft.com/office/drawing/2014/main" xmlns="" id="{01281642-60F4-4091-A153-E0F8FB24EBF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 rot="1098376">
            <a:off x="12065333" y="31623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252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85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35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15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65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8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95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1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25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400"/>
                            </p:stCondLst>
                            <p:childTnLst>
                              <p:par>
                                <p:cTn id="1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900"/>
                            </p:stCondLst>
                            <p:childTnLst>
                              <p:par>
                                <p:cTn id="1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50"/>
                            </p:stCondLst>
                            <p:childTnLst>
                              <p:par>
                                <p:cTn id="1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200"/>
                            </p:stCondLst>
                            <p:childTnLst>
                              <p:par>
                                <p:cTn id="1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350"/>
                            </p:stCondLst>
                            <p:childTnLst>
                              <p:par>
                                <p:cTn id="1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500"/>
                            </p:stCondLst>
                            <p:childTnLst>
                              <p:par>
                                <p:cTn id="1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6650"/>
                            </p:stCondLst>
                            <p:childTnLst>
                              <p:par>
                                <p:cTn id="1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6800"/>
                            </p:stCondLst>
                            <p:childTnLst>
                              <p:par>
                                <p:cTn id="1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7300"/>
                            </p:stCondLst>
                            <p:childTnLst>
                              <p:par>
                                <p:cTn id="1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450"/>
                            </p:stCondLst>
                            <p:childTnLst>
                              <p:par>
                                <p:cTn id="1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7600"/>
                            </p:stCondLst>
                            <p:childTnLst>
                              <p:par>
                                <p:cTn id="1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7750"/>
                            </p:stCondLst>
                            <p:childTnLst>
                              <p:par>
                                <p:cTn id="2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1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1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7900"/>
                            </p:stCondLst>
                            <p:childTnLst>
                              <p:par>
                                <p:cTn id="2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8400"/>
                            </p:stCondLst>
                            <p:childTnLst>
                              <p:par>
                                <p:cTn id="2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8900"/>
                            </p:stCondLst>
                            <p:childTnLst>
                              <p:par>
                                <p:cTn id="2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9050"/>
                            </p:stCondLst>
                            <p:childTnLst>
                              <p:par>
                                <p:cTn id="2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1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9200"/>
                            </p:stCondLst>
                            <p:childTnLst>
                              <p:par>
                                <p:cTn id="2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9350"/>
                            </p:stCondLst>
                            <p:childTnLst>
                              <p:par>
                                <p:cTn id="2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9850"/>
                            </p:stCondLst>
                            <p:childTnLst>
                              <p:par>
                                <p:cTn id="2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1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42" grpId="0" animBg="1"/>
      <p:bldP spid="49" grpId="0" animBg="1"/>
      <p:bldP spid="50" grpId="0" animBg="1"/>
      <p:bldP spid="53" grpId="0" animBg="1"/>
      <p:bldP spid="127" grpId="0" animBg="1"/>
      <p:bldP spid="1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9.JPG">
            <a:extLst>
              <a:ext uri="{FF2B5EF4-FFF2-40B4-BE49-F238E27FC236}">
                <a16:creationId xmlns:a16="http://schemas.microsoft.com/office/drawing/2014/main" xmlns="" id="{4EAB388F-F2E6-40AF-9C27-7A630FA424E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775723">
            <a:off x="2608206" y="3036641"/>
            <a:ext cx="1675993" cy="147680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xmlns="" id="{B15E9B47-A3D4-4DC8-8B2B-4A7FB05BE6BD}"/>
              </a:ext>
            </a:extLst>
          </p:cNvPr>
          <p:cNvSpPr/>
          <p:nvPr/>
        </p:nvSpPr>
        <p:spPr>
          <a:xfrm>
            <a:off x="1444265" y="3639417"/>
            <a:ext cx="366656" cy="381000"/>
          </a:xfrm>
          <a:prstGeom prst="ellipse">
            <a:avLst/>
          </a:prstGeom>
          <a:solidFill>
            <a:srgbClr val="6A9F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B356ABCC-F3B2-4F90-84B0-EA7C42BD4A67}"/>
              </a:ext>
            </a:extLst>
          </p:cNvPr>
          <p:cNvSpPr/>
          <p:nvPr/>
        </p:nvSpPr>
        <p:spPr>
          <a:xfrm>
            <a:off x="697262" y="4503406"/>
            <a:ext cx="228600" cy="228600"/>
          </a:xfrm>
          <a:prstGeom prst="ellipse">
            <a:avLst/>
          </a:prstGeom>
          <a:solidFill>
            <a:srgbClr val="6A9F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D1A3E4D8-183F-4CD7-8E9A-597CAF260BEA}"/>
              </a:ext>
            </a:extLst>
          </p:cNvPr>
          <p:cNvSpPr/>
          <p:nvPr/>
        </p:nvSpPr>
        <p:spPr>
          <a:xfrm>
            <a:off x="1135744" y="2210845"/>
            <a:ext cx="366656" cy="381000"/>
          </a:xfrm>
          <a:prstGeom prst="ellipse">
            <a:avLst/>
          </a:prstGeom>
          <a:solidFill>
            <a:srgbClr val="6A9F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ABCC95F6-E95D-419C-917E-327D067AE71B}"/>
              </a:ext>
            </a:extLst>
          </p:cNvPr>
          <p:cNvSpPr/>
          <p:nvPr/>
        </p:nvSpPr>
        <p:spPr>
          <a:xfrm>
            <a:off x="614530" y="5229554"/>
            <a:ext cx="228600" cy="228600"/>
          </a:xfrm>
          <a:prstGeom prst="ellipse">
            <a:avLst/>
          </a:prstGeom>
          <a:solidFill>
            <a:srgbClr val="6A9F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6D49AD1C-D07E-4DBE-9418-5249024FD7B8}"/>
              </a:ext>
            </a:extLst>
          </p:cNvPr>
          <p:cNvSpPr/>
          <p:nvPr/>
        </p:nvSpPr>
        <p:spPr>
          <a:xfrm>
            <a:off x="2188990" y="2563810"/>
            <a:ext cx="228600" cy="228600"/>
          </a:xfrm>
          <a:prstGeom prst="ellipse">
            <a:avLst/>
          </a:prstGeom>
          <a:solidFill>
            <a:srgbClr val="6A9F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64DBAB52-BEEC-48BD-8440-1561E043E149}"/>
              </a:ext>
            </a:extLst>
          </p:cNvPr>
          <p:cNvSpPr/>
          <p:nvPr/>
        </p:nvSpPr>
        <p:spPr>
          <a:xfrm>
            <a:off x="457200" y="3185153"/>
            <a:ext cx="366656" cy="381000"/>
          </a:xfrm>
          <a:prstGeom prst="ellipse">
            <a:avLst/>
          </a:prstGeom>
          <a:solidFill>
            <a:srgbClr val="6A9F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AEB3D7D-1386-480B-B5CC-A4236D651D05}"/>
              </a:ext>
            </a:extLst>
          </p:cNvPr>
          <p:cNvSpPr txBox="1"/>
          <p:nvPr/>
        </p:nvSpPr>
        <p:spPr>
          <a:xfrm>
            <a:off x="522693" y="3300894"/>
            <a:ext cx="2209800" cy="456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độc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B828E2CD-05C9-494F-A56A-658E04C514C3}"/>
              </a:ext>
            </a:extLst>
          </p:cNvPr>
          <p:cNvGrpSpPr/>
          <p:nvPr/>
        </p:nvGrpSpPr>
        <p:grpSpPr>
          <a:xfrm>
            <a:off x="3962400" y="2438400"/>
            <a:ext cx="1880184" cy="839245"/>
            <a:chOff x="3962400" y="2438400"/>
            <a:chExt cx="1880184" cy="839245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F3D0F2C5-0AFA-4DC8-AED4-3FDE38332C6A}"/>
                </a:ext>
              </a:extLst>
            </p:cNvPr>
            <p:cNvGrpSpPr/>
            <p:nvPr/>
          </p:nvGrpSpPr>
          <p:grpSpPr>
            <a:xfrm>
              <a:off x="3962400" y="2438400"/>
              <a:ext cx="1752600" cy="685800"/>
              <a:chOff x="3962400" y="2438400"/>
              <a:chExt cx="1752600" cy="6858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xmlns="" id="{50C3A83C-773E-4EB6-A7BE-FF238CB17E1E}"/>
                  </a:ext>
                </a:extLst>
              </p:cNvPr>
              <p:cNvCxnSpPr/>
              <p:nvPr/>
            </p:nvCxnSpPr>
            <p:spPr>
              <a:xfrm flipV="1">
                <a:off x="3962400" y="2438400"/>
                <a:ext cx="457200" cy="6858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xmlns="" id="{B03B8958-13F2-40A3-B9C0-C21E44BA55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600" y="2438400"/>
                <a:ext cx="1295400" cy="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02F499AB-42B9-4835-B559-A47C8A3EB07B}"/>
                </a:ext>
              </a:extLst>
            </p:cNvPr>
            <p:cNvGrpSpPr/>
            <p:nvPr/>
          </p:nvGrpSpPr>
          <p:grpSpPr>
            <a:xfrm>
              <a:off x="3990278" y="2503070"/>
              <a:ext cx="1752600" cy="685800"/>
              <a:chOff x="3962400" y="2438400"/>
              <a:chExt cx="1752600" cy="685800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xmlns="" id="{82E2DF69-3770-4ED2-A68D-5377E37B72C8}"/>
                  </a:ext>
                </a:extLst>
              </p:cNvPr>
              <p:cNvCxnSpPr/>
              <p:nvPr/>
            </p:nvCxnSpPr>
            <p:spPr>
              <a:xfrm flipV="1">
                <a:off x="3962400" y="2438400"/>
                <a:ext cx="457200" cy="6858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xmlns="" id="{01FBC38A-D85B-454E-9E9B-F34F7DB544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600" y="2438400"/>
                <a:ext cx="1295400" cy="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8262318A-521F-4128-A04D-365C6EACBEA9}"/>
                </a:ext>
              </a:extLst>
            </p:cNvPr>
            <p:cNvGrpSpPr/>
            <p:nvPr/>
          </p:nvGrpSpPr>
          <p:grpSpPr>
            <a:xfrm>
              <a:off x="4050955" y="2547458"/>
              <a:ext cx="1752600" cy="685800"/>
              <a:chOff x="3962400" y="2438400"/>
              <a:chExt cx="1752600" cy="685800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xmlns="" id="{87CE4F25-8906-4EFF-AC0D-80002C87986A}"/>
                  </a:ext>
                </a:extLst>
              </p:cNvPr>
              <p:cNvCxnSpPr/>
              <p:nvPr/>
            </p:nvCxnSpPr>
            <p:spPr>
              <a:xfrm flipV="1">
                <a:off x="3962400" y="2438400"/>
                <a:ext cx="457200" cy="6858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xmlns="" id="{04EA5D7F-805D-4F2E-8F2B-6A27AC2BD8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600" y="2438400"/>
                <a:ext cx="1295400" cy="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xmlns="" id="{0C87F8C9-8F33-4FD8-8E2F-D6A68E18CFEF}"/>
                </a:ext>
              </a:extLst>
            </p:cNvPr>
            <p:cNvGrpSpPr/>
            <p:nvPr/>
          </p:nvGrpSpPr>
          <p:grpSpPr>
            <a:xfrm>
              <a:off x="4089984" y="2591845"/>
              <a:ext cx="1752600" cy="685800"/>
              <a:chOff x="3962400" y="2438400"/>
              <a:chExt cx="1752600" cy="685800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xmlns="" id="{818656D7-ABCE-4029-9D59-54ED5A7A2DE1}"/>
                  </a:ext>
                </a:extLst>
              </p:cNvPr>
              <p:cNvCxnSpPr/>
              <p:nvPr/>
            </p:nvCxnSpPr>
            <p:spPr>
              <a:xfrm flipV="1">
                <a:off x="3962400" y="2438400"/>
                <a:ext cx="457200" cy="6858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xmlns="" id="{83761A14-475E-4D6A-959C-44EC1B0753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600" y="2438400"/>
                <a:ext cx="1295400" cy="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6" name="Picture 2">
            <a:extLst>
              <a:ext uri="{FF2B5EF4-FFF2-40B4-BE49-F238E27FC236}">
                <a16:creationId xmlns:a16="http://schemas.microsoft.com/office/drawing/2014/main" xmlns="" id="{11D5B100-2C2E-4AB1-B429-11EC7B2C5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0843" y="1622116"/>
            <a:ext cx="838201" cy="150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8884563-863E-4569-9002-96CBA91F5746}"/>
              </a:ext>
            </a:extLst>
          </p:cNvPr>
          <p:cNvSpPr txBox="1"/>
          <p:nvPr/>
        </p:nvSpPr>
        <p:spPr>
          <a:xfrm>
            <a:off x="4368110" y="1960225"/>
            <a:ext cx="1435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DD0D8B7-68A2-4DDF-9A19-4CCA7B517961}"/>
              </a:ext>
            </a:extLst>
          </p:cNvPr>
          <p:cNvSpPr txBox="1"/>
          <p:nvPr/>
        </p:nvSpPr>
        <p:spPr>
          <a:xfrm>
            <a:off x="5852243" y="1042566"/>
            <a:ext cx="1295400" cy="456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Graphic 39" descr="Wireless router">
            <a:extLst>
              <a:ext uri="{FF2B5EF4-FFF2-40B4-BE49-F238E27FC236}">
                <a16:creationId xmlns:a16="http://schemas.microsoft.com/office/drawing/2014/main" xmlns="" id="{BE71FB8B-6FAE-4012-BB98-653FE012B2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20076" y="1244322"/>
            <a:ext cx="1158742" cy="1158742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xmlns="" id="{289FB105-25A1-4BE2-A5A8-64D5CD997FC2}"/>
              </a:ext>
            </a:extLst>
          </p:cNvPr>
          <p:cNvCxnSpPr>
            <a:cxnSpLocks/>
          </p:cNvCxnSpPr>
          <p:nvPr/>
        </p:nvCxnSpPr>
        <p:spPr>
          <a:xfrm>
            <a:off x="7147643" y="2156680"/>
            <a:ext cx="36384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3E00EFDC-781D-4E74-81A7-05B58D3C46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22332" y="3148853"/>
            <a:ext cx="2163318" cy="3972261"/>
          </a:xfrm>
          <a:prstGeom prst="rect">
            <a:avLst/>
          </a:prstGeom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xmlns="" id="{9C9EFC32-E3D7-40D2-88AB-673FB2445D68}"/>
              </a:ext>
            </a:extLst>
          </p:cNvPr>
          <p:cNvCxnSpPr>
            <a:cxnSpLocks/>
          </p:cNvCxnSpPr>
          <p:nvPr/>
        </p:nvCxnSpPr>
        <p:spPr>
          <a:xfrm>
            <a:off x="11302136" y="2362144"/>
            <a:ext cx="0" cy="6319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xmlns="" id="{EEF5B9DE-0FC2-471A-8523-59166E6F47D1}"/>
              </a:ext>
            </a:extLst>
          </p:cNvPr>
          <p:cNvCxnSpPr>
            <a:cxnSpLocks/>
          </p:cNvCxnSpPr>
          <p:nvPr/>
        </p:nvCxnSpPr>
        <p:spPr>
          <a:xfrm>
            <a:off x="6477000" y="3277645"/>
            <a:ext cx="0" cy="6319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58">
            <a:extLst>
              <a:ext uri="{FF2B5EF4-FFF2-40B4-BE49-F238E27FC236}">
                <a16:creationId xmlns:a16="http://schemas.microsoft.com/office/drawing/2014/main" xmlns="" id="{7CEF19F3-6836-4338-9512-A3CDFFFEA3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0843" y="4191000"/>
            <a:ext cx="775865" cy="2729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2" name="Graphic 61" descr="Warning">
            <a:extLst>
              <a:ext uri="{FF2B5EF4-FFF2-40B4-BE49-F238E27FC236}">
                <a16:creationId xmlns:a16="http://schemas.microsoft.com/office/drawing/2014/main" xmlns="" id="{4FF2690D-FEE0-449D-95E6-D4311803FF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039274" y="6006010"/>
            <a:ext cx="914400" cy="914400"/>
          </a:xfrm>
          <a:prstGeom prst="rect">
            <a:avLst/>
          </a:prstGeom>
        </p:spPr>
      </p:pic>
      <p:pic>
        <p:nvPicPr>
          <p:cNvPr id="64" name="Graphic 63" descr="Volume">
            <a:extLst>
              <a:ext uri="{FF2B5EF4-FFF2-40B4-BE49-F238E27FC236}">
                <a16:creationId xmlns:a16="http://schemas.microsoft.com/office/drawing/2014/main" xmlns="" id="{67E55549-C235-4D85-90AE-F339F1B58C3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050639" y="6172200"/>
            <a:ext cx="914400" cy="91440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BC702EC0-748A-411A-8EC0-F88B080E76F6}"/>
              </a:ext>
            </a:extLst>
          </p:cNvPr>
          <p:cNvSpPr txBox="1"/>
          <p:nvPr/>
        </p:nvSpPr>
        <p:spPr>
          <a:xfrm>
            <a:off x="4367800" y="110803"/>
            <a:ext cx="4977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NGUYÊN LÝ HOẠT ĐỘNG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E0681090-8CFE-4E9E-BDDD-AB1DC57C6DBA}"/>
              </a:ext>
            </a:extLst>
          </p:cNvPr>
          <p:cNvGrpSpPr/>
          <p:nvPr/>
        </p:nvGrpSpPr>
        <p:grpSpPr>
          <a:xfrm>
            <a:off x="10972800" y="59647"/>
            <a:ext cx="2668351" cy="1047689"/>
            <a:chOff x="10972800" y="59647"/>
            <a:chExt cx="2668351" cy="104768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03842FCA-BEBF-4B6F-8088-EDD7DB6FBA50}"/>
                </a:ext>
              </a:extLst>
            </p:cNvPr>
            <p:cNvSpPr txBox="1"/>
            <p:nvPr/>
          </p:nvSpPr>
          <p:spPr>
            <a:xfrm>
              <a:off x="10972800" y="645670"/>
              <a:ext cx="1812036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21599973" rev="0"/>
                </a:camera>
                <a:lightRig rig="threePt" dir="t"/>
              </a:scene3d>
              <a:sp3d prstMaterial="metal"/>
            </a:bodyPr>
            <a:lstStyle/>
            <a:p>
              <a:pPr algn="r"/>
              <a:r>
                <a:rPr lang="en-US" sz="2400" b="1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VSP</a:t>
              </a:r>
            </a:p>
          </p:txBody>
        </p:sp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xmlns="" id="{CB131855-35BD-4517-B860-4FE8941B2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691458" y="59647"/>
              <a:ext cx="949693" cy="88206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9BB4478-8A1B-404F-941A-B56FF4EA3BBC}"/>
              </a:ext>
            </a:extLst>
          </p:cNvPr>
          <p:cNvSpPr txBox="1"/>
          <p:nvPr/>
        </p:nvSpPr>
        <p:spPr>
          <a:xfrm>
            <a:off x="7248393" y="3387714"/>
            <a:ext cx="42343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CO: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200 – 400ppm: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ô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&gt; 500ppm: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nghiêm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Gas: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2000 – 3000ppm: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cháy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nổ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&gt; 3000ppm: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cháy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nổ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555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33 -0.0447 L -0.10347 -0.04166 C -0.10023 -0.02734 -0.10208 -0.03146 -0.09942 -0.02647 L -0.09861 -0.02495 C -0.09594 -0.02539 -0.09328 -0.02561 -0.0905 -0.02647 C -0.08969 -0.02669 -0.08877 -0.02712 -0.08819 -0.02799 C -0.08668 -0.03016 -0.0853 -0.03298 -0.08402 -0.03559 C -0.08055 -0.04188 -0.08252 -0.03884 -0.07835 -0.0447 C -0.07754 -0.04731 -0.07673 -0.04991 -0.07581 -0.0523 C -0.07557 -0.0536 -0.07476 -0.05425 -0.07418 -0.05534 C -0.07361 -0.05686 -0.07314 -0.05837 -0.07256 -0.05989 C -0.07164 -0.05837 -0.0699 -0.05772 -0.06932 -0.05534 C -0.06828 -0.04969 -0.0677 -0.03711 -0.0677 -0.03689 C -0.06747 -0.02995 -0.06851 -0.02235 -0.06701 -0.01584 C -0.06643 -0.01345 -0.06412 -0.01627 -0.06284 -0.01736 C -0.06215 -0.01779 -0.06192 -0.01975 -0.06134 -0.0204 C -0.06006 -0.0217 -0.05856 -0.02213 -0.05717 -0.02344 C -0.05081 -0.02929 -0.05856 -0.02409 -0.05231 -0.02799 C -0.05104 -0.02691 -0.04976 -0.02691 -0.04907 -0.02495 C -0.04826 -0.02278 -0.04872 -0.01975 -0.04826 -0.01736 C -0.04791 -0.01606 -0.04722 -0.01541 -0.04664 -0.01432 C -0.04479 -0.00325 -0.04699 -0.01693 -0.04502 -0.00369 C -0.04479 -0.00217 -0.04502 0.00065 -0.04421 0.00087 C -0.03912 0.00326 -0.03379 0.00304 -0.0287 0.00391 C -0.028 0.00456 -0.02708 0.00456 -0.0265 0.00543 C -0.02511 0.00716 -0.02442 0.01064 -0.02303 0.01172 C -0.01956 0.01389 -0.02141 0.01237 -0.01736 0.01628 C -0.01701 0.0178 -0.01701 0.01953 -0.01655 0.02084 C -0.01481 0.02474 -0.01238 0.02409 -0.01006 0.02539 C -0.00752 0.02669 -0.0052 0.02843 -0.00266 0.02995 L -0.00034 0.03147 L 0.0022 0.03299 C 0.00267 0.03559 0.00336 0.03798 0.00371 0.04058 C 0.00406 0.0421 0.00417 0.04362 0.00463 0.04514 C 0.0051 0.04688 0.00533 0.04926 0.00625 0.0497 C 0.0213 0.05686 0.01436 0.04514 0.01922 0.05426 L 0.02419 0.06793 L 0.04364 0.07726 L 0.05012 0.07726 " pathEditMode="relative" rAng="0" ptsTypes="AAAAAAAAAAAAAAAAAAAAAAAAAAAAAAAAAAAAAAA">
                                      <p:cBhvr>
                                        <p:cTn id="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53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74 -0.16232 L -0.19074 -0.16211 C -0.18912 -0.15885 -0.18738 -0.1556 -0.18588 -0.15169 C -0.18542 -0.15039 -0.18565 -0.14844 -0.18507 -0.14713 C -0.18426 -0.14475 -0.18299 -0.14323 -0.18183 -0.14106 C -0.18137 -0.14019 -0.1809 -0.13845 -0.18021 -0.13802 L -0.17778 -0.1365 C -0.17685 -0.13541 -0.17627 -0.13433 -0.17535 -0.13346 C -0.17269 -0.13086 -0.16794 -0.13086 -0.16563 -0.13042 C -0.1625 -0.12804 -0.16157 -0.12804 -0.15914 -0.12435 C -0.15845 -0.12348 -0.1581 -0.12196 -0.15752 -0.12131 C -0.15625 -0.12001 -0.15475 -0.11936 -0.15336 -0.11827 C -0.15231 -0.1174 -0.15116 -0.11632 -0.15012 -0.11523 C -0.14873 -0.11371 -0.14757 -0.11154 -0.14606 -0.11067 C -0.14398 -0.10937 -0.14178 -0.10959 -0.13958 -0.10916 C -0.12222 -0.1046 -0.13426 -0.10742 -0.12083 -0.1046 C -0.11956 -0.10243 -0.11852 -0.09939 -0.11678 -0.09852 C -0.11424 -0.09679 -0.11146 -0.09722 -0.10868 -0.097 C -0.10116 -0.09613 -0.09352 -0.09592 -0.08588 -0.09548 C -0.08565 -0.08376 -0.08588 -0.07183 -0.08507 -0.06033 C -0.08507 -0.05881 -0.08391 -0.05859 -0.08345 -0.05729 C -0.0831 -0.05599 -0.08333 -0.05403 -0.08275 -0.05273 C -0.08218 -0.05121 -0.08102 -0.05056 -0.08021 -0.04969 C -0.07894 -0.04817 -0.07766 -0.04666 -0.07616 -0.04514 C -0.07535 -0.04405 -0.07465 -0.04275 -0.07373 -0.0421 C -0.07257 -0.04123 -0.07106 -0.04101 -0.06968 -0.04058 C -0.0691 -0.03949 -0.06875 -0.03819 -0.06806 -0.03754 C -0.06736 -0.03667 -0.06644 -0.03667 -0.06563 -0.03602 C -0.06447 -0.03515 -0.06343 -0.03407 -0.06238 -0.03298 C -0.05799 -0.02821 -0.06192 -0.03103 -0.05752 -0.02843 C -0.05694 -0.02669 -0.05625 -0.02539 -0.0559 -0.02365 C -0.05428 -0.01692 -0.05579 -0.01909 -0.05428 -0.01302 C -0.05382 -0.0115 -0.05324 -0.00998 -0.05266 -0.00846 C -0.05069 -0.00434 -0.04838 0.00065 -0.04525 0.00217 C -0.04317 0.00326 -0.04097 0.00326 -0.03877 0.00369 C -0.0353 0.00434 -0.03171 0.00478 -0.02824 0.00521 C -0.02743 0.0063 -0.02674 0.00781 -0.02581 0.00825 C -0.01377 0.01281 -0.01863 0.00478 -0.01435 0.01281 C -0.01412 0.01433 -0.014 0.01606 -0.01354 0.01736 C -0.01262 0.0204 -0.01019 0.02257 -0.00868 0.02344 C -0.00428 0.02626 0.00787 0.02648 0.00914 0.02648 L 0.01319 0.03407 C 0.01586 0.03906 0.01562 0.03668 0.01562 0.04037 L 0.01562 0.04058 " pathEditMode="relative" rAng="0" ptsTypes="AAAAAAAAAAAAAAAAAAAAAAAAAAAAAAAAAAAAAAAAAAAA">
                                      <p:cBhvr>
                                        <p:cTn id="15" dur="1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12" y="101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59 0.15972 L -0.00659 0.15994 C -0.0074 0.15365 -0.00798 0.14757 -0.00902 0.14149 C -0.0096 0.13781 -0.01076 0.13455 -0.01145 0.13086 C -0.0125 0.12478 -0.01389 0.11263 -0.01389 0.11285 C -0.01412 0.1059 -0.01377 0.09918 -0.0147 0.09267 C -0.01516 0.08963 -0.01701 0.08789 -0.01794 0.08507 C -0.0184 0.08377 -0.01851 0.08203 -0.01875 0.08051 C -0.01933 0.07704 -0.01944 0.07314 -0.02037 0.06988 C -0.02083 0.06836 -0.02199 0.06793 -0.0228 0.06684 C -0.02338 0.06424 -0.02395 0.06185 -0.02442 0.05925 C -0.02476 0.05729 -0.02488 0.05512 -0.02523 0.05317 C -0.02627 0.0484 -0.02754 0.04406 -0.02847 0.0395 C -0.03148 0.02561 -0.02847 0.03451 -0.03252 0.02409 C -0.03171 0.01866 -0.03194 0.01215 -0.03009 0.00738 C -0.0287 0.00369 -0.02581 0.00326 -0.02361 0.0013 C -0.00775 -0.01259 -0.0221 0.00065 -0.01308 -0.00781 C -0.0125 -0.0089 -0.01215 -0.0102 -0.01145 -0.01085 C -0.01076 -0.01172 -0.00972 -0.01128 -0.00902 -0.01237 C -0.00821 -0.01345 -0.00787 -0.01541 -0.0074 -0.01693 C -0.00555 -0.02734 -0.00775 -0.01432 -0.00578 -0.02908 C -0.00555 -0.0306 -0.00509 -0.03212 -0.00497 -0.03364 C -0.00463 -0.03624 -0.00486 -0.03906 -0.00416 -0.04123 C -0.00173 -0.04861 0.00116 -0.051 0.00486 -0.0549 C 0.01054 -0.05338 0.01644 -0.0536 0.02188 -0.05035 C 0.02605 -0.04796 0.03021 -0.04405 0.03311 -0.03819 C 0.03461 -0.03581 0.03542 -0.03103 0.03739 -0.0306 L 0.04387 -0.02908 C 0.0485 -0.03125 0.05301 -0.03298 0.05764 -0.03515 C 0.07118 -0.04188 0.05498 -0.03537 0.06655 -0.03971 C 0.06922 -0.03732 0.07269 -0.03624 0.07477 -0.03212 C 0.07628 -0.02908 0.07581 -0.02409 0.07639 -0.01996 C 0.07662 -0.01844 0.07697 -0.01693 0.0772 -0.01541 C 0.07848 -0.00673 0.07871 0.00261 0.08287 0.0089 C 0.08461 0.0115 0.08947 0.01866 0.09098 0.02257 C 0.09167 0.02452 0.09213 0.02669 0.0926 0.02886 C 0.09306 0.06489 0.09202 0.08724 0.09572 0.12023 C 0.09642 0.12522 0.09792 0.125 0.09989 0.1263 C 0.11667 0.14714 0.09723 0.12544 0.14468 0.1339 C 0.14595 0.13412 0.14618 0.13824 0.14711 0.13998 C 0.1478 0.14128 0.14873 0.14193 0.14954 0.14301 C 0.14954 0.14453 0.15024 0.14605 0.15024 0.14757 C 0.1507 0.15104 0.15035 0.15473 0.15105 0.1582 C 0.15139 0.15951 0.1522 0.16037 0.15255 0.16124 C 0.15544 0.16515 0.15486 0.16298 0.1566 0.16732 C 0.15776 0.16927 0.15811 0.17209 0.15926 0.1734 C 0.16042 0.17491 0.16192 0.17448 0.16331 0.17491 C 0.16389 0.17643 0.16436 0.17817 0.16493 0.17947 C 0.16551 0.18077 0.16586 0.18164 0.16655 0.18251 L 0.16748 0.18425 L 0.16748 0.18446 " pathEditMode="relative" rAng="0" ptsTypes="AAAAAAAAAAAAAAAAAAAAAAAAAAAAAAAAAAAAAAAAAAAAAAAAAAA">
                                      <p:cBhvr>
                                        <p:cTn id="21" dur="1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07" y="-9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30121 L 0.00139 -0.30099 C -0.00138 -0.30273 -0.00393 -0.30512 -0.00682 -0.30577 C -0.00902 -0.30642 -0.01041 -0.30164 -0.01169 -0.29969 C -0.01377 -0.29644 -0.01597 -0.2934 -0.01817 -0.29058 C -0.01898 -0.28949 -0.01979 -0.28862 -0.0206 -0.28754 C -0.02233 -0.28515 -0.02384 -0.28233 -0.02546 -0.27994 C -0.03055 -0.27256 -0.02523 -0.2819 -0.03044 -0.27235 C -0.0309 -0.27018 -0.03206 -0.26844 -0.03206 -0.26627 C -0.03206 -0.25759 -0.03101 -0.24891 -0.03044 -0.24023 C -0.0302 -0.23828 -0.02997 -0.23611 -0.02951 -0.23415 C -0.02916 -0.23242 -0.02835 -0.23133 -0.02789 -0.2296 C -0.02719 -0.22656 -0.02627 -0.22048 -0.02627 -0.22026 C -0.02638 -0.21896 -0.02581 -0.19791 -0.02789 -0.18988 C -0.02835 -0.18836 -0.02893 -0.18684 -0.02951 -0.18533 C -0.03981 -0.16384 -0.03055 -0.18337 -0.03692 -0.17317 C -0.03807 -0.17144 -0.039 -0.16905 -0.04016 -0.1671 L -0.04178 -0.16406 C -0.04664 -0.1365 -0.0434 -0.1582 -0.04421 -0.097 C -0.04409 -0.08398 -0.05115 -0.03689 -0.04097 -0.01779 C -0.03993 -0.01584 -0.03669 -0.01193 -0.0353 -0.0102 C -0.028 0.0102 -0.03842 -0.01996 -0.03287 -0.00086 C -0.03182 0.00217 -0.03032 0.00478 -0.02951 0.00825 C -0.02905 0.01064 -0.02893 0.01368 -0.02789 0.01585 C -0.02592 0.01997 -0.02326 0.02062 -0.0206 0.02192 C -0.01956 0.02301 -0.01851 0.02409 -0.01736 0.02496 C -0.01632 0.02561 -0.01516 0.02583 -0.01412 0.02648 C -0.01273 0.02735 -0.01134 0.02843 -0.01007 0.02952 C -0.00925 0.03104 -0.00821 0.03234 -0.00763 0.03408 C -0.00706 0.03603 -0.0074 0.03842 -0.00682 0.04015 C -0.00463 0.04601 -0.0037 0.04384 -0.00104 0.04623 C 0.00151 0.04883 0.00151 0.05079 0.00463 0.0523 C 0.00649 0.05339 0.00845 0.05339 0.01031 0.05382 C 0.01193 0.05491 0.01401 0.05469 0.01517 0.05708 C 0.01737 0.0612 0.01609 0.05947 0.01922 0.06164 C 0.02292 0.07184 0.01864 0.05903 0.02246 0.07531 C 0.02292 0.07704 0.02362 0.07835 0.02408 0.07987 C 0.02651 0.09809 0.02443 0.0905 0.04607 0.08442 C 0.047 0.08421 0.04653 0.08138 0.04688 0.07987 C 0.04734 0.07813 0.04804 0.07683 0.0485 0.07531 C 0.04885 0.06858 0.04896 0.06207 0.04931 0.05556 C 0.05 0.04536 0.05 0.05079 0.05093 0.04319 C 0.05128 0.0408 0.05128 0.03798 0.05174 0.03559 C 0.05301 0.03039 0.05463 0.02583 0.05753 0.02344 C 0.05903 0.02214 0.06239 0.0204 0.06239 0.02062 C 0.07003 0.01086 0.06482 0.0191 0.06482 -0.01779 L 0.06482 -0.02539 C 0.06563 -0.02994 0.06563 -0.03537 0.06725 -0.03906 C 0.06806 -0.04101 0.07003 -0.03993 0.0713 -0.04058 C 0.07292 -0.04145 0.07466 -0.0421 0.07616 -0.04362 L 0.08114 -0.04817 L 0.08114 -0.04796 " pathEditMode="relative" rAng="0" ptsTypes="AAAAAAAAAAAAAAAAAAAAAAAAAAAAAAAAAAAAAAAAAAAAAAAAAAAA">
                                      <p:cBhvr>
                                        <p:cTn id="27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6" y="193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"/>
                            </p:stCondLst>
                            <p:childTnLst>
                              <p:par>
                                <p:cTn id="3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75 0.03147 L -0.08275 0.03169 C -0.08067 0.03299 -0.07858 0.03473 -0.07639 0.03603 C -0.06551 0.04276 -0.04166 0.03603 -0.0397 0.03603 L 0.01887 0.03451 C 0.0198 0.03559 0.02072 0.03755 0.02199 0.03755 C 0.02743 0.03755 0.03299 0.03581 0.0382 0.03451 C 0.03924 0.03429 0.04005 0.03364 0.04074 0.03299 C 0.04838 0.02583 0.04167 0.03039 0.04723 0.02691 C 0.04919 0.02735 0.05105 0.02778 0.05301 0.02843 C 0.0588 0.0306 0.05139 0.0293 0.05868 0.03299 C 0.06054 0.03386 0.06239 0.03386 0.06436 0.03451 C 0.06517 0.03494 0.06586 0.03581 0.06679 0.03603 C 0.07697 0.0395 0.07014 0.03559 0.07581 0.03907 C 0.08785 0.06185 0.07859 0.04818 0.11482 0.04514 C 0.11505 0.04514 0.11528 0.04406 0.11551 0.04362 L 0.11875 0.01628 C 0.12049 0.01259 0.12176 0.00847 0.12361 0.00565 C 0.12512 0.00348 0.12871 0.00413 0.13021 0.00413 L 0.13021 0.00434 L 0.13021 0.00261 " pathEditMode="relative" rAng="0" ptsTypes="AAAAAAAAAAAAAAAAAAAAA">
                                      <p:cBhvr>
                                        <p:cTn id="33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48" y="-4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5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66 0.26671 L -0.03866 0.26693 C -0.03623 0.26497 -0.03322 0.26519 -0.03125 0.26193 C -0.02987 0.25955 -0.03033 0.25477 -0.02963 0.2513 C -0.02906 0.24826 -0.02801 0.24522 -0.0272 0.24219 C -0.02686 0.24067 -0.02674 0.23915 -0.02639 0.23763 C -0.02709 0.22439 -0.02732 0.21115 -0.02801 0.19792 C -0.02836 0.19271 -0.02963 0.18923 -0.03044 0.18424 C -0.03079 0.18229 -0.03102 0.18012 -0.03125 0.17817 C -0.03149 0.17665 -0.03183 0.17513 -0.03207 0.17361 C -0.03183 0.16341 -0.03172 0.15321 -0.03125 0.14301 C -0.03125 0.14106 -0.03125 0.13845 -0.03044 0.13693 C -0.02975 0.13542 -0.02836 0.13563 -0.0272 0.13542 C -0.02408 0.13476 -0.02072 0.13455 -0.01748 0.1339 C -0.01031 0.13259 -0.01239 0.13216 -0.00462 0.12934 C 0.00139 0.12739 0.00544 0.1263 0.011 0.12478 C 0.01725 0.10937 0.01598 0.11502 0.01262 0.07899 C 0.01239 0.0766 0.01054 0.07595 0.00938 0.07443 C 0.00649 0.07075 0.00174 0.06554 -0.00115 0.06076 C -0.00208 0.05989 -0.00208 0.05816 -0.00289 0.05772 C -0.00462 0.05664 -0.00636 0.05664 -0.00775 0.05621 C -0.00902 0.05469 -0.01031 0.05252 -0.01181 0.05165 C -0.01389 0.05035 -0.01609 0.05035 -0.01829 0.05013 C -0.02709 0.04883 -0.03565 0.04796 -0.04433 0.04709 C -0.04457 0.04557 -0.0448 0.04384 -0.04514 0.04253 C -0.04561 0.04036 -0.04665 0.03863 -0.04676 0.03646 C -0.047 0.02821 -0.04665 0.01996 -0.04595 0.01193 C -0.04584 0.01063 -0.0448 0.00998 -0.04433 0.0089 C -0.04075 1.25E-6 -0.0426 0.00108 -0.03866 -0.00326 C -0.03762 -0.00434 -0.03646 -0.00521 -0.03542 -0.00629 C -0.03021 -0.00478 -0.02489 -0.00456 -0.01991 -0.00174 C -0.01841 -0.00087 -0.01794 0.00282 -0.01667 0.00434 C -0.0154 0.00586 -0.01389 0.00629 -0.01262 0.00738 C -0.01146 0.00825 -0.01065 0.00933 -0.00937 0.01042 C -0.00821 0.01172 -0.00729 0.01389 -0.00636 0.01497 C -0.00543 0.01584 0.00082 0.01801 0.00128 0.01801 C 0.00487 0.01758 0.00892 0.01823 0.01262 0.01649 C 0.01447 0.01562 0.01586 0.01237 0.01748 0.01042 C 0.01829 0.00933 0.01922 0.00868 0.01991 0.00738 C 0.02061 0.00586 0.02142 0.00412 0.02223 0.00282 C 0.02304 0.00195 0.02396 0.00173 0.02477 0.0013 C 0.02616 -0.00065 0.02744 -0.00304 0.02894 -0.00478 C 0.02987 -0.00608 0.03091 -0.00651 0.03218 -0.00781 C 0.03392 -0.01063 0.03542 -0.01389 0.03704 -0.01693 C 0.03751 -0.01801 0.03774 -0.01953 0.03866 -0.01997 L 0.04352 -0.023 C 0.04457 -0.02257 0.04572 -0.02214 0.04676 -0.02149 C 0.05602 -0.0178 0.04619 -0.02235 0.05406 -0.01845 C 0.05996 -0.00716 0.05082 -0.02387 0.05811 -0.01389 C 0.05938 -0.01237 0.06146 -0.00781 0.06146 -0.0076 C 0.06413 -0.0089 0.0669 -0.00912 0.06957 -0.01085 C 0.07142 -0.01215 0.07292 -0.01476 0.07443 -0.01693 C 0.07593 -0.01932 0.07663 -0.02344 0.07848 -0.02452 L 0.08091 -0.02604 C 0.08716 -0.02127 0.08658 -0.02539 0.08658 -0.01845 L 0.08658 -0.01823 " pathEditMode="relative" rAng="0" ptsTypes="AAAAAAAAAAAAAAAAAAAAAAAAAAAAAAAAAAAAAAAAAAAAAAAAAAAAAAAA">
                                      <p:cBhvr>
                                        <p:cTn id="39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45" y="-146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6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8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1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8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1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5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600"/>
                            </p:stCondLst>
                            <p:childTnLst>
                              <p:par>
                                <p:cTn id="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85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35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6" grpId="0" animBg="1"/>
      <p:bldP spid="16" grpId="1" animBg="1"/>
      <p:bldP spid="37" grpId="0"/>
      <p:bldP spid="3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06C5A4B7-BD4E-4FE1-BF2E-7F72EAC89B9E}"/>
              </a:ext>
            </a:extLst>
          </p:cNvPr>
          <p:cNvGrpSpPr/>
          <p:nvPr/>
        </p:nvGrpSpPr>
        <p:grpSpPr>
          <a:xfrm>
            <a:off x="487017" y="88575"/>
            <a:ext cx="2103788" cy="1266989"/>
            <a:chOff x="12167754" y="59647"/>
            <a:chExt cx="1473397" cy="88206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70E2E1EA-29C8-41E0-8972-85E3558BEE3A}"/>
                </a:ext>
              </a:extLst>
            </p:cNvPr>
            <p:cNvSpPr txBox="1"/>
            <p:nvPr/>
          </p:nvSpPr>
          <p:spPr>
            <a:xfrm>
              <a:off x="12167754" y="497848"/>
              <a:ext cx="637961" cy="3214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21599973" rev="0"/>
                </a:camera>
                <a:lightRig rig="threePt" dir="t"/>
              </a:scene3d>
              <a:sp3d prstMaterial="metal"/>
            </a:bodyPr>
            <a:lstStyle/>
            <a:p>
              <a:pPr algn="r"/>
              <a:r>
                <a:rPr lang="en-US" sz="2400" b="1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VSP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D66CCFD7-10C5-4567-B6A4-653B25EE5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691458" y="59647"/>
              <a:ext cx="949693" cy="88206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7431BA8-8CE8-4E7F-9EA0-61E43FED05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2923336"/>
            <a:ext cx="6446919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CA1D348-5AFE-432C-9AD0-4FBEACE21B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6827" y="2923336"/>
            <a:ext cx="6629400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C0CF48E6-C881-4FB6-B78E-812E2E3E4C9A}"/>
              </a:ext>
            </a:extLst>
          </p:cNvPr>
          <p:cNvGrpSpPr/>
          <p:nvPr/>
        </p:nvGrpSpPr>
        <p:grpSpPr>
          <a:xfrm>
            <a:off x="1663306" y="1675690"/>
            <a:ext cx="1002353" cy="1065447"/>
            <a:chOff x="762000" y="762000"/>
            <a:chExt cx="931164" cy="11736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CB730E6-8048-4573-BEC3-B26A93A6C21D}"/>
                </a:ext>
              </a:extLst>
            </p:cNvPr>
            <p:cNvSpPr txBox="1"/>
            <p:nvPr/>
          </p:nvSpPr>
          <p:spPr>
            <a:xfrm>
              <a:off x="931164" y="870228"/>
              <a:ext cx="76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VE1</a:t>
              </a:r>
            </a:p>
          </p:txBody>
        </p:sp>
        <p:pic>
          <p:nvPicPr>
            <p:cNvPr id="12" name="Graphic 11" descr="House">
              <a:extLst>
                <a:ext uri="{FF2B5EF4-FFF2-40B4-BE49-F238E27FC236}">
                  <a16:creationId xmlns:a16="http://schemas.microsoft.com/office/drawing/2014/main" xmlns="" id="{757ED0C2-B65D-4833-9B75-C60A7B15E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878273" y="1173675"/>
              <a:ext cx="732182" cy="732182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B9BEA8A9-70D3-4F81-B833-85EAF1353199}"/>
                </a:ext>
              </a:extLst>
            </p:cNvPr>
            <p:cNvSpPr/>
            <p:nvPr/>
          </p:nvSpPr>
          <p:spPr>
            <a:xfrm>
              <a:off x="762000" y="762000"/>
              <a:ext cx="931164" cy="117367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6E26C469-697B-48CC-B168-DB1D35421F45}"/>
              </a:ext>
            </a:extLst>
          </p:cNvPr>
          <p:cNvGrpSpPr/>
          <p:nvPr/>
        </p:nvGrpSpPr>
        <p:grpSpPr>
          <a:xfrm>
            <a:off x="7964446" y="1666252"/>
            <a:ext cx="966759" cy="1068331"/>
            <a:chOff x="1800365" y="764884"/>
            <a:chExt cx="931164" cy="11736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AC7993B3-CF95-45B8-B11B-AFBDCDBC7827}"/>
                </a:ext>
              </a:extLst>
            </p:cNvPr>
            <p:cNvSpPr txBox="1"/>
            <p:nvPr/>
          </p:nvSpPr>
          <p:spPr>
            <a:xfrm>
              <a:off x="1905000" y="870228"/>
              <a:ext cx="76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VE2</a:t>
              </a:r>
            </a:p>
          </p:txBody>
        </p:sp>
        <p:pic>
          <p:nvPicPr>
            <p:cNvPr id="16" name="Graphic 15" descr="City">
              <a:extLst>
                <a:ext uri="{FF2B5EF4-FFF2-40B4-BE49-F238E27FC236}">
                  <a16:creationId xmlns:a16="http://schemas.microsoft.com/office/drawing/2014/main" xmlns="" id="{6A2DC451-A6E3-4CF9-B651-05217C693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899856" y="1173675"/>
              <a:ext cx="732182" cy="762000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B1234139-1979-453E-AF42-7A8D28A49352}"/>
                </a:ext>
              </a:extLst>
            </p:cNvPr>
            <p:cNvSpPr/>
            <p:nvPr/>
          </p:nvSpPr>
          <p:spPr>
            <a:xfrm>
              <a:off x="1800365" y="764884"/>
              <a:ext cx="931164" cy="117367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C19BFC07-B773-4600-9B2B-F319A6E5FB2A}"/>
              </a:ext>
            </a:extLst>
          </p:cNvPr>
          <p:cNvSpPr/>
          <p:nvPr/>
        </p:nvSpPr>
        <p:spPr>
          <a:xfrm>
            <a:off x="208250" y="3010644"/>
            <a:ext cx="38688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Cảnh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báo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bằng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thanh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loa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Gửi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thông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tin 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đến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smartphone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95364F3E-0E80-4CC9-9BAB-AB190BACB7B0}"/>
              </a:ext>
            </a:extLst>
          </p:cNvPr>
          <p:cNvCxnSpPr>
            <a:cxnSpLocks/>
            <a:stCxn id="13" idx="4"/>
          </p:cNvCxnSpPr>
          <p:nvPr/>
        </p:nvCxnSpPr>
        <p:spPr>
          <a:xfrm>
            <a:off x="2164483" y="2741137"/>
            <a:ext cx="4007717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2CCEB545-13EB-48D4-8167-90C1AA0DDDEC}"/>
              </a:ext>
            </a:extLst>
          </p:cNvPr>
          <p:cNvCxnSpPr>
            <a:cxnSpLocks/>
            <a:stCxn id="17" idx="4"/>
          </p:cNvCxnSpPr>
          <p:nvPr/>
        </p:nvCxnSpPr>
        <p:spPr>
          <a:xfrm>
            <a:off x="8447826" y="2734583"/>
            <a:ext cx="431722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B449B9C1-201B-41AC-914E-AB7A21971046}"/>
              </a:ext>
            </a:extLst>
          </p:cNvPr>
          <p:cNvSpPr txBox="1"/>
          <p:nvPr/>
        </p:nvSpPr>
        <p:spPr>
          <a:xfrm>
            <a:off x="3062259" y="2185282"/>
            <a:ext cx="3537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&amp; CO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(690.000đ)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4EE19EA0-5C6D-4834-932F-5356347413B4}"/>
              </a:ext>
            </a:extLst>
          </p:cNvPr>
          <p:cNvSpPr/>
          <p:nvPr/>
        </p:nvSpPr>
        <p:spPr>
          <a:xfrm rot="20286146">
            <a:off x="2284536" y="4960904"/>
            <a:ext cx="3183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/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CO: 10 – 1000 ppm</a:t>
            </a:r>
          </a:p>
          <a:p>
            <a:pPr marL="511175"/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Gas: 300 – 10 000 ppm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0D4BEAC-D72F-4B87-9195-E501B8423F08}"/>
              </a:ext>
            </a:extLst>
          </p:cNvPr>
          <p:cNvSpPr txBox="1"/>
          <p:nvPr/>
        </p:nvSpPr>
        <p:spPr>
          <a:xfrm>
            <a:off x="8423375" y="3220198"/>
            <a:ext cx="417313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</a:rPr>
              <a:t>Nhiệt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độ</a:t>
            </a:r>
            <a:r>
              <a:rPr lang="en-US" sz="1600" dirty="0">
                <a:solidFill>
                  <a:schemeClr val="bg1"/>
                </a:solidFill>
              </a:rPr>
              <a:t>: -10 </a:t>
            </a:r>
            <a:r>
              <a:rPr lang="en-US" sz="1600" dirty="0" err="1">
                <a:solidFill>
                  <a:schemeClr val="bg1"/>
                </a:solidFill>
              </a:rPr>
              <a:t>đến</a:t>
            </a:r>
            <a:r>
              <a:rPr lang="en-US" sz="1600" dirty="0">
                <a:solidFill>
                  <a:schemeClr val="bg1"/>
                </a:solidFill>
              </a:rPr>
              <a:t> 85</a:t>
            </a:r>
            <a:r>
              <a:rPr lang="en-US" sz="1600" baseline="30000" dirty="0">
                <a:solidFill>
                  <a:schemeClr val="bg1"/>
                </a:solidFill>
              </a:rPr>
              <a:t>0</a:t>
            </a:r>
            <a:r>
              <a:rPr lang="en-US" sz="1600" dirty="0">
                <a:solidFill>
                  <a:schemeClr val="bg1"/>
                </a:solidFill>
              </a:rPr>
              <a:t>C ± 0,4</a:t>
            </a:r>
          </a:p>
          <a:p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ẩm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0- 80% RH ± 3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: 10 – 10000ppm</a:t>
            </a:r>
          </a:p>
          <a:p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8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800 – 8192 ppm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TVOC : 0 – 1187 ppb</a:t>
            </a:r>
          </a:p>
          <a:p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Chịu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tải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2000W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 descr="tải xuống (7).jpg">
            <a:extLst>
              <a:ext uri="{FF2B5EF4-FFF2-40B4-BE49-F238E27FC236}">
                <a16:creationId xmlns:a16="http://schemas.microsoft.com/office/drawing/2014/main" xmlns="" id="{4AB7059C-6A42-47DC-A8F4-5D393EBD0D0B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5196335">
            <a:off x="3128755" y="4386467"/>
            <a:ext cx="686010" cy="524489"/>
          </a:xfrm>
          <a:prstGeom prst="rect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scene3d>
            <a:camera prst="isometricRightUp"/>
            <a:lightRig rig="threePt" dir="t"/>
          </a:scene3d>
          <a:sp3d extrusionH="76200" contourW="12700">
            <a:extrusionClr>
              <a:srgbClr val="FF0000"/>
            </a:extrusionClr>
            <a:contourClr>
              <a:schemeClr val="bg1"/>
            </a:contourClr>
          </a:sp3d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A8BE7FC-017E-4837-A521-4796AD02868A}"/>
              </a:ext>
            </a:extLst>
          </p:cNvPr>
          <p:cNvSpPr txBox="1"/>
          <p:nvPr/>
        </p:nvSpPr>
        <p:spPr>
          <a:xfrm rot="15474478">
            <a:off x="3367643" y="4291688"/>
            <a:ext cx="1240166" cy="523220"/>
          </a:xfrm>
          <a:prstGeom prst="rect">
            <a:avLst/>
          </a:prstGeom>
          <a:noFill/>
          <a:scene3d>
            <a:camera prst="isometricRightUp"/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21599973" rev="0"/>
              </a:camera>
              <a:lightRig rig="threePt" dir="t"/>
            </a:scene3d>
            <a:sp3d prstMaterial="metal"/>
          </a:bodyPr>
          <a:lstStyle/>
          <a:p>
            <a:pPr algn="ctr"/>
            <a:r>
              <a:rPr lang="en-US" sz="28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VSP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73D349A0-D795-43EE-A3B7-6119DB7D17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51967" y="2611954"/>
            <a:ext cx="2440245" cy="2763242"/>
          </a:xfrm>
          <a:prstGeom prst="rect">
            <a:avLst/>
          </a:prstGeom>
          <a:scene3d>
            <a:camera prst="isometricOffAxis1Top">
              <a:rot lat="18270115" lon="18814249" rev="2804304"/>
            </a:camera>
            <a:lightRig rig="threePt" dir="t"/>
          </a:scene3d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C3B9BA0-8FDE-4AE1-ABA6-A0E4AC2F1280}"/>
              </a:ext>
            </a:extLst>
          </p:cNvPr>
          <p:cNvSpPr txBox="1"/>
          <p:nvPr/>
        </p:nvSpPr>
        <p:spPr>
          <a:xfrm>
            <a:off x="4972847" y="6291942"/>
            <a:ext cx="153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96401862-4DEC-4EBB-9C4E-5C30B58B2215}"/>
              </a:ext>
            </a:extLst>
          </p:cNvPr>
          <p:cNvCxnSpPr/>
          <p:nvPr/>
        </p:nvCxnSpPr>
        <p:spPr>
          <a:xfrm>
            <a:off x="2570091" y="5657809"/>
            <a:ext cx="2507211" cy="8756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xmlns="" id="{A0416606-45B3-4773-8579-CF6B66D53EAC}"/>
              </a:ext>
            </a:extLst>
          </p:cNvPr>
          <p:cNvCxnSpPr>
            <a:cxnSpLocks/>
          </p:cNvCxnSpPr>
          <p:nvPr/>
        </p:nvCxnSpPr>
        <p:spPr>
          <a:xfrm flipV="1">
            <a:off x="6400800" y="6039094"/>
            <a:ext cx="1407786" cy="5587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D4E4CD72-C858-4C74-BB5F-440B433EFEDC}"/>
              </a:ext>
            </a:extLst>
          </p:cNvPr>
          <p:cNvCxnSpPr>
            <a:cxnSpLocks/>
          </p:cNvCxnSpPr>
          <p:nvPr/>
        </p:nvCxnSpPr>
        <p:spPr>
          <a:xfrm flipV="1">
            <a:off x="6400800" y="5411036"/>
            <a:ext cx="1407786" cy="11867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xmlns="" id="{F7724CE5-3E9E-4708-82AB-C830FB009DB7}"/>
              </a:ext>
            </a:extLst>
          </p:cNvPr>
          <p:cNvCxnSpPr>
            <a:cxnSpLocks/>
          </p:cNvCxnSpPr>
          <p:nvPr/>
        </p:nvCxnSpPr>
        <p:spPr>
          <a:xfrm flipV="1">
            <a:off x="6400800" y="4902208"/>
            <a:ext cx="1490427" cy="16956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8327F2CC-8B37-4635-B5C5-CBA1CA78E723}"/>
              </a:ext>
            </a:extLst>
          </p:cNvPr>
          <p:cNvSpPr txBox="1"/>
          <p:nvPr/>
        </p:nvSpPr>
        <p:spPr>
          <a:xfrm rot="21406228">
            <a:off x="8975998" y="5123559"/>
            <a:ext cx="2667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6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900 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: 2000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TVOC : 16</a:t>
            </a:r>
          </a:p>
          <a:p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ẩm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45%</a:t>
            </a:r>
          </a:p>
          <a:p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Nhiệt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22</a:t>
            </a:r>
            <a:r>
              <a:rPr lang="en-US" sz="1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5F82D5E-80F1-4448-88E6-023C740AAAEF}"/>
              </a:ext>
            </a:extLst>
          </p:cNvPr>
          <p:cNvSpPr txBox="1"/>
          <p:nvPr/>
        </p:nvSpPr>
        <p:spPr>
          <a:xfrm>
            <a:off x="4578975" y="277064"/>
            <a:ext cx="3255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ial" pitchFamily="34" charset="0"/>
                <a:cs typeface="Arial" pitchFamily="34" charset="0"/>
              </a:rPr>
              <a:t>Nghiên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cứu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_ 8/2017</a:t>
            </a:r>
          </a:p>
          <a:p>
            <a:r>
              <a:rPr lang="en-US" sz="2000" dirty="0" err="1">
                <a:latin typeface="Arial" pitchFamily="34" charset="0"/>
                <a:cs typeface="Arial" pitchFamily="34" charset="0"/>
              </a:rPr>
              <a:t>Hoàn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thành_12/2017</a:t>
            </a:r>
          </a:p>
          <a:p>
            <a:r>
              <a:rPr lang="en-US" sz="2000" dirty="0" err="1">
                <a:latin typeface="Arial" pitchFamily="34" charset="0"/>
                <a:cs typeface="Arial" pitchFamily="34" charset="0"/>
              </a:rPr>
              <a:t>Thẩm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định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_1/2018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Th</a:t>
            </a:r>
            <a:r>
              <a:rPr lang="vi-VN" sz="2000" dirty="0">
                <a:latin typeface="Arial" pitchFamily="34" charset="0"/>
                <a:cs typeface="Arial" pitchFamily="34" charset="0"/>
              </a:rPr>
              <a:t>ư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ơng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mại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hóa_1/2019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BB19C356-23CD-4ED3-9FE6-7537F3567CA0}"/>
              </a:ext>
            </a:extLst>
          </p:cNvPr>
          <p:cNvGrpSpPr/>
          <p:nvPr/>
        </p:nvGrpSpPr>
        <p:grpSpPr>
          <a:xfrm>
            <a:off x="4125894" y="27562"/>
            <a:ext cx="370389" cy="1453698"/>
            <a:chOff x="9973887" y="70302"/>
            <a:chExt cx="370389" cy="1453698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5A37BC08-AD3E-4314-998A-72DA8A8AB5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82200" y="70302"/>
              <a:ext cx="0" cy="1453698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A262EC72-89A6-4847-888E-EBDA1EBD81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82200" y="457200"/>
              <a:ext cx="353144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CEB0DAEB-F5D6-4996-85BA-822A6E0F2B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91132" y="797151"/>
              <a:ext cx="353144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E9620372-B855-4BF6-92AF-D8B7EE9F57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91132" y="1145647"/>
              <a:ext cx="353144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06C6E38B-34CE-4D71-A53C-71DC3EA384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73887" y="1524000"/>
              <a:ext cx="353144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96761A4-149D-40A1-8032-9E3F58221258}"/>
              </a:ext>
            </a:extLst>
          </p:cNvPr>
          <p:cNvSpPr/>
          <p:nvPr/>
        </p:nvSpPr>
        <p:spPr>
          <a:xfrm>
            <a:off x="8972844" y="1883071"/>
            <a:ext cx="47431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CO, CO</a:t>
            </a:r>
            <a:r>
              <a:rPr lang="en-US" sz="2400" baseline="-250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solidFill>
                  <a:srgbClr val="00B0F0"/>
                </a:solidFill>
              </a:rPr>
              <a:t> ,</a:t>
            </a: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TVOC, </a:t>
            </a:r>
            <a:r>
              <a:rPr lang="en-US" sz="2400" dirty="0" err="1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ẩm</a:t>
            </a: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nhiệt</a:t>
            </a: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endParaRPr lang="en-US" sz="2400" dirty="0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(1.880.000đ)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148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8" grpId="0"/>
      <p:bldP spid="30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E31EAD05-F062-41D3-A3CF-A7CF1E1923C5}"/>
              </a:ext>
            </a:extLst>
          </p:cNvPr>
          <p:cNvGrpSpPr/>
          <p:nvPr/>
        </p:nvGrpSpPr>
        <p:grpSpPr>
          <a:xfrm>
            <a:off x="304800" y="1433671"/>
            <a:ext cx="13227680" cy="5235859"/>
            <a:chOff x="183518" y="1981200"/>
            <a:chExt cx="13227680" cy="523585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02D6F859-57E3-4714-B1DC-7620B5FF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991644" y="1981200"/>
              <a:ext cx="2822596" cy="523585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98E92B2E-89CB-4821-8FC9-C97B694C8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358405" y="1981200"/>
              <a:ext cx="3052793" cy="523585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xmlns="" id="{C41340EE-EE9E-4B52-8FD2-0FEE65D84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550280" y="1981201"/>
              <a:ext cx="3093082" cy="5235858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xmlns="" id="{21D3C546-FA87-4A09-A2D5-39B6DEFBD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3518" y="1981200"/>
              <a:ext cx="3093082" cy="5235858"/>
            </a:xfrm>
            <a:prstGeom prst="rect">
              <a:avLst/>
            </a:prstGeom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1B84245-6525-4812-9E0D-2460BCF91600}"/>
              </a:ext>
            </a:extLst>
          </p:cNvPr>
          <p:cNvSpPr txBox="1"/>
          <p:nvPr/>
        </p:nvSpPr>
        <p:spPr>
          <a:xfrm>
            <a:off x="2878443" y="336176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APP SMARTPHONE</a:t>
            </a:r>
          </a:p>
        </p:txBody>
      </p:sp>
      <p:pic>
        <p:nvPicPr>
          <p:cNvPr id="36" name="Graphic 35" descr="Right Pointing Backhand Index ">
            <a:extLst>
              <a:ext uri="{FF2B5EF4-FFF2-40B4-BE49-F238E27FC236}">
                <a16:creationId xmlns:a16="http://schemas.microsoft.com/office/drawing/2014/main" xmlns="" id="{F980B5EF-8B61-4748-A471-B3DEA6321F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702806">
            <a:off x="1288286" y="4913173"/>
            <a:ext cx="659779" cy="659779"/>
          </a:xfrm>
          <a:prstGeom prst="rect">
            <a:avLst/>
          </a:prstGeom>
        </p:spPr>
      </p:pic>
      <p:pic>
        <p:nvPicPr>
          <p:cNvPr id="40" name="Graphic 39" descr="Right Pointing Backhand Index ">
            <a:extLst>
              <a:ext uri="{FF2B5EF4-FFF2-40B4-BE49-F238E27FC236}">
                <a16:creationId xmlns:a16="http://schemas.microsoft.com/office/drawing/2014/main" xmlns="" id="{41334F7C-6B3A-480E-9688-E2E4530ECB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702806">
            <a:off x="6868078" y="4504760"/>
            <a:ext cx="582515" cy="582515"/>
          </a:xfrm>
          <a:prstGeom prst="rect">
            <a:avLst/>
          </a:prstGeom>
        </p:spPr>
      </p:pic>
      <p:pic>
        <p:nvPicPr>
          <p:cNvPr id="42" name="Graphic 41" descr="Right Pointing Backhand Index ">
            <a:extLst>
              <a:ext uri="{FF2B5EF4-FFF2-40B4-BE49-F238E27FC236}">
                <a16:creationId xmlns:a16="http://schemas.microsoft.com/office/drawing/2014/main" xmlns="" id="{6111AF90-15F1-46EA-AE40-4A3DB6A740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702806">
            <a:off x="3161246" y="2701271"/>
            <a:ext cx="622139" cy="62213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0954DF09-01ED-4A2F-A940-B1F536DE63C3}"/>
              </a:ext>
            </a:extLst>
          </p:cNvPr>
          <p:cNvSpPr/>
          <p:nvPr/>
        </p:nvSpPr>
        <p:spPr>
          <a:xfrm>
            <a:off x="10479686" y="4630362"/>
            <a:ext cx="2626714" cy="16942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82A9C9D6-F6CE-4D37-855C-373CF3AD9579}"/>
              </a:ext>
            </a:extLst>
          </p:cNvPr>
          <p:cNvGrpSpPr/>
          <p:nvPr/>
        </p:nvGrpSpPr>
        <p:grpSpPr>
          <a:xfrm>
            <a:off x="10972800" y="59647"/>
            <a:ext cx="2668351" cy="1047689"/>
            <a:chOff x="10972800" y="59647"/>
            <a:chExt cx="2668351" cy="104768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F99B6B1B-668A-4A76-AE4C-89D0432969F5}"/>
                </a:ext>
              </a:extLst>
            </p:cNvPr>
            <p:cNvSpPr txBox="1"/>
            <p:nvPr/>
          </p:nvSpPr>
          <p:spPr>
            <a:xfrm>
              <a:off x="10972800" y="645670"/>
              <a:ext cx="1812036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21599973" rev="0"/>
                </a:camera>
                <a:lightRig rig="threePt" dir="t"/>
              </a:scene3d>
              <a:sp3d prstMaterial="metal"/>
            </a:bodyPr>
            <a:lstStyle/>
            <a:p>
              <a:pPr algn="r"/>
              <a:r>
                <a:rPr lang="en-US" sz="2400" b="1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VSP</a:t>
              </a: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xmlns="" id="{D4132E96-A71C-4950-BCDF-87448FA12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691458" y="59647"/>
              <a:ext cx="949693" cy="8820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70218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5185E-7 3.125E-6 C 0.05613 3.125E-6 0.10197 0.02691 0.10197 0.06011 C 0.10197 0.09331 0.05613 0.12066 1.85185E-7 0.12066 C -0.0566 0.12066 -0.10208 0.09331 -0.10208 0.06011 C -0.10208 0.02691 -0.0566 3.125E-6 1.85185E-7 3.125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60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93 -0.03776 C 0.11759 -0.03776 0.16077 0.06142 0.16077 0.1836 C 0.16077 0.30621 0.11759 0.40604 0.06493 0.40604 C 0.01181 0.40604 -0.03079 0.30621 -0.03079 0.1836 C -0.03079 0.06142 0.01181 -0.03776 0.06493 -0.03776 Z " pathEditMode="relative" rAng="0" ptsTypes="AAAAA">
                                      <p:cBhvr>
                                        <p:cTn id="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16 -0.03255 C 0.10405 -0.03255 0.15706 0.02453 0.15706 0.09571 C 0.15706 0.16645 0.10405 0.22418 0.04016 0.22418 C -0.02489 0.22418 -0.07627 0.16645 -0.07627 0.09571 C -0.07627 0.02453 -0.02489 -0.03255 0.04016 -0.03255 Z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128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2579AB1D-4A45-46AC-861C-A0BD08D62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898" y="110282"/>
            <a:ext cx="1021860" cy="12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89353F0-B5F6-4CB3-8D5E-9B15E7CA7895}"/>
              </a:ext>
            </a:extLst>
          </p:cNvPr>
          <p:cNvSpPr/>
          <p:nvPr/>
        </p:nvSpPr>
        <p:spPr>
          <a:xfrm>
            <a:off x="1365240" y="537494"/>
            <a:ext cx="8371288" cy="4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dõi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Gas, CO, CO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VOC, TVOC,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ẩm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nhiệt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xmlns="" id="{E5F3DA12-47EA-4156-939B-E9DA2EDF3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9475" y="1461455"/>
            <a:ext cx="1095152" cy="976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xmlns="" id="{1D2A56B9-EFE8-44FC-AF57-F3B79A7C9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0039" y="1818719"/>
            <a:ext cx="993774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xmlns="" id="{80CA198C-2171-4FDB-8B76-1DE5D0189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81580" y="1237047"/>
            <a:ext cx="993774" cy="108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xmlns="" id="{6EFD1673-BAB9-4334-9ABE-1E83811D4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7252" y="1484306"/>
            <a:ext cx="1325288" cy="99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7427A23-B05C-43EB-B4BA-C9FA8269B6FB}"/>
              </a:ext>
            </a:extLst>
          </p:cNvPr>
          <p:cNvSpPr/>
          <p:nvPr/>
        </p:nvSpPr>
        <p:spPr>
          <a:xfrm>
            <a:off x="1365240" y="3351478"/>
            <a:ext cx="7521618" cy="4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Giao diện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smartphone</a:t>
            </a:r>
            <a:r>
              <a:rPr lang="vi-V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đơn giản, dễ sử dụng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6872B12-63D5-408A-B963-2E857EF8C1B6}"/>
              </a:ext>
            </a:extLst>
          </p:cNvPr>
          <p:cNvSpPr/>
          <p:nvPr/>
        </p:nvSpPr>
        <p:spPr>
          <a:xfrm>
            <a:off x="1378068" y="4982345"/>
            <a:ext cx="5860932" cy="4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Thiết bị nhỏ gọn, linh hoạt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6CAF9FEE-7CC3-4E50-9433-E2D808537ABA}"/>
              </a:ext>
            </a:extLst>
          </p:cNvPr>
          <p:cNvSpPr/>
          <p:nvPr/>
        </p:nvSpPr>
        <p:spPr>
          <a:xfrm>
            <a:off x="1365240" y="6288661"/>
            <a:ext cx="10134600" cy="4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Độ nhạy cao, phạm vi hoạt động rộng, hoạt động hiệu quả, ít bảo trì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xmlns="" id="{EF7FBF00-A794-4DCB-A3CC-4A157AE02C5D}"/>
              </a:ext>
            </a:extLst>
          </p:cNvPr>
          <p:cNvSpPr/>
          <p:nvPr/>
        </p:nvSpPr>
        <p:spPr>
          <a:xfrm rot="8905574">
            <a:off x="9222449" y="-1130817"/>
            <a:ext cx="7098123" cy="7440082"/>
          </a:xfrm>
          <a:prstGeom prst="arc">
            <a:avLst>
              <a:gd name="adj1" fmla="val 17267776"/>
              <a:gd name="adj2" fmla="val 450612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20" name="Graphic 19" descr="Wireless router">
            <a:extLst>
              <a:ext uri="{FF2B5EF4-FFF2-40B4-BE49-F238E27FC236}">
                <a16:creationId xmlns:a16="http://schemas.microsoft.com/office/drawing/2014/main" xmlns="" id="{FF62F6A7-4AD2-4427-A586-BA8DA9FC28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235666" y="1963493"/>
            <a:ext cx="1583436" cy="1583436"/>
          </a:xfrm>
          <a:prstGeom prst="rect">
            <a:avLst/>
          </a:prstGeom>
        </p:spPr>
      </p:pic>
      <p:pic>
        <p:nvPicPr>
          <p:cNvPr id="22" name="Graphic 21" descr="Smart Phone">
            <a:extLst>
              <a:ext uri="{FF2B5EF4-FFF2-40B4-BE49-F238E27FC236}">
                <a16:creationId xmlns:a16="http://schemas.microsoft.com/office/drawing/2014/main" xmlns="" id="{1F7EDF38-889E-452C-AECD-F42A054414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 rot="20254626">
            <a:off x="11683223" y="4790918"/>
            <a:ext cx="1199241" cy="1199241"/>
          </a:xfrm>
          <a:prstGeom prst="rect">
            <a:avLst/>
          </a:prstGeom>
        </p:spPr>
      </p:pic>
      <p:pic>
        <p:nvPicPr>
          <p:cNvPr id="24" name="Graphic 23" descr="Laptop">
            <a:extLst>
              <a:ext uri="{FF2B5EF4-FFF2-40B4-BE49-F238E27FC236}">
                <a16:creationId xmlns:a16="http://schemas.microsoft.com/office/drawing/2014/main" xmlns="" id="{8C73658C-70A8-4B9B-AAD2-CB8CB1875EB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0027384" y="3478181"/>
            <a:ext cx="1273237" cy="127323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8A69B7D-31A2-4ADE-87B4-8D686D2EF626}"/>
              </a:ext>
            </a:extLst>
          </p:cNvPr>
          <p:cNvSpPr txBox="1"/>
          <p:nvPr/>
        </p:nvSpPr>
        <p:spPr>
          <a:xfrm>
            <a:off x="10651522" y="1977295"/>
            <a:ext cx="3122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Cảnh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Graphic 26" descr="Close">
            <a:extLst>
              <a:ext uri="{FF2B5EF4-FFF2-40B4-BE49-F238E27FC236}">
                <a16:creationId xmlns:a16="http://schemas.microsoft.com/office/drawing/2014/main" xmlns="" id="{0C0E412E-BA67-4A5F-80A7-64C42DABCE2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1409116" y="4567036"/>
            <a:ext cx="1607802" cy="1607802"/>
          </a:xfrm>
          <a:prstGeom prst="rect">
            <a:avLst/>
          </a:prstGeom>
        </p:spPr>
      </p:pic>
      <p:pic>
        <p:nvPicPr>
          <p:cNvPr id="28" name="Graphic 27" descr="Close">
            <a:extLst>
              <a:ext uri="{FF2B5EF4-FFF2-40B4-BE49-F238E27FC236}">
                <a16:creationId xmlns:a16="http://schemas.microsoft.com/office/drawing/2014/main" xmlns="" id="{F2B55DD3-08F5-4C82-8121-9E96D4E371D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 rot="20718362">
            <a:off x="9864004" y="3295164"/>
            <a:ext cx="1607802" cy="1607802"/>
          </a:xfrm>
          <a:prstGeom prst="rect">
            <a:avLst/>
          </a:prstGeom>
        </p:spPr>
      </p:pic>
      <p:pic>
        <p:nvPicPr>
          <p:cNvPr id="29" name="Graphic 28" descr="Close">
            <a:extLst>
              <a:ext uri="{FF2B5EF4-FFF2-40B4-BE49-F238E27FC236}">
                <a16:creationId xmlns:a16="http://schemas.microsoft.com/office/drawing/2014/main" xmlns="" id="{1132EB4E-A9B9-45C6-AA0D-94C4A37E45E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9385650" y="2141220"/>
            <a:ext cx="1293136" cy="129313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DD444B6-EDA5-4338-A392-9CAE2F500F61}"/>
              </a:ext>
            </a:extLst>
          </p:cNvPr>
          <p:cNvSpPr txBox="1"/>
          <p:nvPr/>
        </p:nvSpPr>
        <p:spPr>
          <a:xfrm>
            <a:off x="10972688" y="909529"/>
            <a:ext cx="248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ờng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xmlns="" id="{C3522875-081B-479B-B541-03816AE26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670" y="1521631"/>
            <a:ext cx="1021860" cy="12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>
            <a:extLst>
              <a:ext uri="{FF2B5EF4-FFF2-40B4-BE49-F238E27FC236}">
                <a16:creationId xmlns:a16="http://schemas.microsoft.com/office/drawing/2014/main" xmlns="" id="{C10C9FCA-EC75-464E-9F68-AD1467EE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898" y="2826449"/>
            <a:ext cx="1021860" cy="12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3">
            <a:extLst>
              <a:ext uri="{FF2B5EF4-FFF2-40B4-BE49-F238E27FC236}">
                <a16:creationId xmlns:a16="http://schemas.microsoft.com/office/drawing/2014/main" xmlns="" id="{32FB4079-42A2-4BF7-A228-692F01A8C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804" y="4479885"/>
            <a:ext cx="1021860" cy="12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3">
            <a:extLst>
              <a:ext uri="{FF2B5EF4-FFF2-40B4-BE49-F238E27FC236}">
                <a16:creationId xmlns:a16="http://schemas.microsoft.com/office/drawing/2014/main" xmlns="" id="{2935DC2A-4A6B-4808-9288-C4C918A45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670" y="5757026"/>
            <a:ext cx="1021860" cy="12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14513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35DA3F-0860-4E35-88AA-8B1FCB9C5F84}"/>
              </a:ext>
            </a:extLst>
          </p:cNvPr>
          <p:cNvSpPr txBox="1"/>
          <p:nvPr/>
        </p:nvSpPr>
        <p:spPr>
          <a:xfrm>
            <a:off x="155670" y="688758"/>
            <a:ext cx="3403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endParaRPr lang="en-US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5417F6B-A6FA-4E02-86B2-27C4E3F8D2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79392" y="2397893"/>
            <a:ext cx="1232822" cy="1016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6380E14B-11C1-421F-A43E-6684652C3C05}"/>
              </a:ext>
            </a:extLst>
          </p:cNvPr>
          <p:cNvGrpSpPr/>
          <p:nvPr/>
        </p:nvGrpSpPr>
        <p:grpSpPr>
          <a:xfrm>
            <a:off x="168848" y="3953291"/>
            <a:ext cx="1294460" cy="1222182"/>
            <a:chOff x="970138" y="4461469"/>
            <a:chExt cx="1641955" cy="1349060"/>
          </a:xfrm>
        </p:grpSpPr>
        <p:pic>
          <p:nvPicPr>
            <p:cNvPr id="10" name="Graphic 9" descr="Lightbulb">
              <a:extLst>
                <a:ext uri="{FF2B5EF4-FFF2-40B4-BE49-F238E27FC236}">
                  <a16:creationId xmlns:a16="http://schemas.microsoft.com/office/drawing/2014/main" xmlns="" id="{7BA400C2-946F-44D6-A1C2-9AC347D56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960929" y="4461469"/>
              <a:ext cx="651164" cy="651164"/>
            </a:xfrm>
            <a:prstGeom prst="rect">
              <a:avLst/>
            </a:prstGeom>
          </p:spPr>
        </p:pic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xmlns="" id="{EC3CF62D-4AF7-4AF0-ABE5-FB517479C743}"/>
                </a:ext>
              </a:extLst>
            </p:cNvPr>
            <p:cNvGrpSpPr/>
            <p:nvPr/>
          </p:nvGrpSpPr>
          <p:grpSpPr>
            <a:xfrm>
              <a:off x="970138" y="5117803"/>
              <a:ext cx="1447800" cy="692726"/>
              <a:chOff x="914400" y="3874948"/>
              <a:chExt cx="2328264" cy="928254"/>
            </a:xfrm>
            <a:solidFill>
              <a:srgbClr val="002060"/>
            </a:solidFill>
          </p:grpSpPr>
          <p:pic>
            <p:nvPicPr>
              <p:cNvPr id="56" name="Graphic 55" descr="Man">
                <a:extLst>
                  <a:ext uri="{FF2B5EF4-FFF2-40B4-BE49-F238E27FC236}">
                    <a16:creationId xmlns:a16="http://schemas.microsoft.com/office/drawing/2014/main" xmlns="" id="{42998770-2DAD-418D-8DA5-9B6A0EC21F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p:blipFill>
            <p:spPr>
              <a:xfrm>
                <a:off x="1371600" y="3888802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7" name="Graphic 56" descr="Woman">
                <a:extLst>
                  <a:ext uri="{FF2B5EF4-FFF2-40B4-BE49-F238E27FC236}">
                    <a16:creationId xmlns:a16="http://schemas.microsoft.com/office/drawing/2014/main" xmlns="" id="{A5BEAADC-ABC1-40B1-BE76-5B4331C465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p:blipFill>
            <p:spPr>
              <a:xfrm>
                <a:off x="914400" y="3888802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8" name="Graphic 57" descr="Man">
                <a:extLst>
                  <a:ext uri="{FF2B5EF4-FFF2-40B4-BE49-F238E27FC236}">
                    <a16:creationId xmlns:a16="http://schemas.microsoft.com/office/drawing/2014/main" xmlns="" id="{6174FBAB-58B4-4907-93AC-5C0C890E53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p:blipFill>
            <p:spPr>
              <a:xfrm>
                <a:off x="1849932" y="388187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9" name="Graphic 58" descr="Man">
                <a:extLst>
                  <a:ext uri="{FF2B5EF4-FFF2-40B4-BE49-F238E27FC236}">
                    <a16:creationId xmlns:a16="http://schemas.microsoft.com/office/drawing/2014/main" xmlns="" id="{DC765D09-B9DC-4D45-9F35-3E6EBD4981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p:blipFill>
            <p:spPr>
              <a:xfrm>
                <a:off x="2328264" y="3874948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DE3EC587-B368-4517-9C2E-3D549DB69A96}"/>
              </a:ext>
            </a:extLst>
          </p:cNvPr>
          <p:cNvGrpSpPr/>
          <p:nvPr/>
        </p:nvGrpSpPr>
        <p:grpSpPr>
          <a:xfrm>
            <a:off x="1740532" y="2898757"/>
            <a:ext cx="1349111" cy="1416589"/>
            <a:chOff x="1643973" y="1033133"/>
            <a:chExt cx="1286904" cy="1219304"/>
          </a:xfrm>
        </p:grpSpPr>
        <p:pic>
          <p:nvPicPr>
            <p:cNvPr id="11" name="Graphic 10" descr="Podium">
              <a:extLst>
                <a:ext uri="{FF2B5EF4-FFF2-40B4-BE49-F238E27FC236}">
                  <a16:creationId xmlns:a16="http://schemas.microsoft.com/office/drawing/2014/main" xmlns="" id="{A999186C-5970-4D36-A43D-6E99A83AB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1643973" y="1338037"/>
              <a:ext cx="914400" cy="914400"/>
            </a:xfrm>
            <a:prstGeom prst="rect">
              <a:avLst/>
            </a:prstGeom>
          </p:spPr>
        </p:pic>
        <p:pic>
          <p:nvPicPr>
            <p:cNvPr id="61" name="Graphic 60" descr="Medal">
              <a:extLst>
                <a:ext uri="{FF2B5EF4-FFF2-40B4-BE49-F238E27FC236}">
                  <a16:creationId xmlns:a16="http://schemas.microsoft.com/office/drawing/2014/main" xmlns="" id="{3B083BBE-405A-45A8-8C67-A8AA93B92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2326231" y="1033133"/>
              <a:ext cx="604646" cy="604646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8CA7550E-DBAB-474A-9D7C-3521E17F00E7}"/>
              </a:ext>
            </a:extLst>
          </p:cNvPr>
          <p:cNvGrpSpPr/>
          <p:nvPr/>
        </p:nvGrpSpPr>
        <p:grpSpPr>
          <a:xfrm>
            <a:off x="77706" y="5214211"/>
            <a:ext cx="1506642" cy="653188"/>
            <a:chOff x="1371600" y="4038600"/>
            <a:chExt cx="1905000" cy="800883"/>
          </a:xfr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B5B12907-81B7-429A-8836-BD6AF434D4EF}"/>
                </a:ext>
              </a:extLst>
            </p:cNvPr>
            <p:cNvSpPr/>
            <p:nvPr/>
          </p:nvSpPr>
          <p:spPr>
            <a:xfrm>
              <a:off x="1371600" y="4038600"/>
              <a:ext cx="1905000" cy="228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1EFF1D90-E016-41F2-839E-E019BB0A1867}"/>
                </a:ext>
              </a:extLst>
            </p:cNvPr>
            <p:cNvSpPr/>
            <p:nvPr/>
          </p:nvSpPr>
          <p:spPr>
            <a:xfrm rot="16200000">
              <a:off x="1120841" y="4289360"/>
              <a:ext cx="800882" cy="2993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80C8A5F0-CE98-4BB9-B138-C6FA0AFA8841}"/>
              </a:ext>
            </a:extLst>
          </p:cNvPr>
          <p:cNvGrpSpPr/>
          <p:nvPr/>
        </p:nvGrpSpPr>
        <p:grpSpPr>
          <a:xfrm>
            <a:off x="1376149" y="3854940"/>
            <a:ext cx="1822416" cy="1545715"/>
            <a:chOff x="1371600" y="3519194"/>
            <a:chExt cx="1905000" cy="1814806"/>
          </a:xfr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597F929-EB88-44BA-BEA6-7FE1D690A440}"/>
                </a:ext>
              </a:extLst>
            </p:cNvPr>
            <p:cNvSpPr/>
            <p:nvPr/>
          </p:nvSpPr>
          <p:spPr>
            <a:xfrm>
              <a:off x="1371600" y="4038600"/>
              <a:ext cx="1905000" cy="228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D641699C-6E8A-4410-9EFF-CC4B46502273}"/>
                </a:ext>
              </a:extLst>
            </p:cNvPr>
            <p:cNvSpPr/>
            <p:nvPr/>
          </p:nvSpPr>
          <p:spPr>
            <a:xfrm rot="16200000">
              <a:off x="876300" y="4533900"/>
              <a:ext cx="12954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ight Triangle 36">
              <a:extLst>
                <a:ext uri="{FF2B5EF4-FFF2-40B4-BE49-F238E27FC236}">
                  <a16:creationId xmlns:a16="http://schemas.microsoft.com/office/drawing/2014/main" xmlns="" id="{5AC09C26-1BD0-48A2-A340-F1BBE1D3262D}"/>
                </a:ext>
              </a:extLst>
            </p:cNvPr>
            <p:cNvSpPr/>
            <p:nvPr/>
          </p:nvSpPr>
          <p:spPr>
            <a:xfrm rot="16200000">
              <a:off x="1380929" y="3509865"/>
              <a:ext cx="438542" cy="4572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00B93778-E58D-412C-8AC6-4C034A396F8D}"/>
              </a:ext>
            </a:extLst>
          </p:cNvPr>
          <p:cNvGrpSpPr/>
          <p:nvPr/>
        </p:nvGrpSpPr>
        <p:grpSpPr>
          <a:xfrm>
            <a:off x="2943851" y="2920052"/>
            <a:ext cx="1906310" cy="1575227"/>
            <a:chOff x="1371600" y="3519194"/>
            <a:chExt cx="1905000" cy="1814806"/>
          </a:xfr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xmlns="" id="{C96B378A-CC75-4BB5-8887-F1CF8A24E7D2}"/>
                </a:ext>
              </a:extLst>
            </p:cNvPr>
            <p:cNvSpPr/>
            <p:nvPr/>
          </p:nvSpPr>
          <p:spPr>
            <a:xfrm>
              <a:off x="1371600" y="4038600"/>
              <a:ext cx="1905000" cy="228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09D93EBD-1DCA-4D91-AD31-D6BCFB79D814}"/>
                </a:ext>
              </a:extLst>
            </p:cNvPr>
            <p:cNvSpPr/>
            <p:nvPr/>
          </p:nvSpPr>
          <p:spPr>
            <a:xfrm rot="16200000">
              <a:off x="876300" y="4533900"/>
              <a:ext cx="12954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xmlns="" id="{56EBF4C4-E7A4-46E8-9F34-23556ED3AA11}"/>
                </a:ext>
              </a:extLst>
            </p:cNvPr>
            <p:cNvSpPr/>
            <p:nvPr/>
          </p:nvSpPr>
          <p:spPr>
            <a:xfrm rot="16200000">
              <a:off x="1380929" y="3509865"/>
              <a:ext cx="438542" cy="4572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C3B381BB-1D44-41DF-94CA-6CED119A4680}"/>
              </a:ext>
            </a:extLst>
          </p:cNvPr>
          <p:cNvGrpSpPr/>
          <p:nvPr/>
        </p:nvGrpSpPr>
        <p:grpSpPr>
          <a:xfrm>
            <a:off x="4558068" y="2027192"/>
            <a:ext cx="1763737" cy="1510696"/>
            <a:chOff x="1371600" y="3519194"/>
            <a:chExt cx="1905000" cy="1814806"/>
          </a:xfr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xmlns="" id="{4CC1837F-CF2A-43F3-A155-4037107F901D}"/>
                </a:ext>
              </a:extLst>
            </p:cNvPr>
            <p:cNvSpPr/>
            <p:nvPr/>
          </p:nvSpPr>
          <p:spPr>
            <a:xfrm>
              <a:off x="1371600" y="4038600"/>
              <a:ext cx="1905000" cy="228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xmlns="" id="{AD06FB7B-1A76-4EC4-BD54-2B74508E5F0A}"/>
                </a:ext>
              </a:extLst>
            </p:cNvPr>
            <p:cNvSpPr/>
            <p:nvPr/>
          </p:nvSpPr>
          <p:spPr>
            <a:xfrm rot="16200000">
              <a:off x="876300" y="4533900"/>
              <a:ext cx="12954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ight Triangle 44">
              <a:extLst>
                <a:ext uri="{FF2B5EF4-FFF2-40B4-BE49-F238E27FC236}">
                  <a16:creationId xmlns:a16="http://schemas.microsoft.com/office/drawing/2014/main" xmlns="" id="{0DC25FDB-2CC7-46DB-9918-0B88AF92DFAE}"/>
                </a:ext>
              </a:extLst>
            </p:cNvPr>
            <p:cNvSpPr/>
            <p:nvPr/>
          </p:nvSpPr>
          <p:spPr>
            <a:xfrm rot="16200000">
              <a:off x="1380929" y="3509865"/>
              <a:ext cx="438542" cy="4572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A408812E-D66C-432F-8821-C56E115F7705}"/>
              </a:ext>
            </a:extLst>
          </p:cNvPr>
          <p:cNvGrpSpPr/>
          <p:nvPr/>
        </p:nvGrpSpPr>
        <p:grpSpPr>
          <a:xfrm>
            <a:off x="6021142" y="1211978"/>
            <a:ext cx="1906310" cy="1423236"/>
            <a:chOff x="1371600" y="3519194"/>
            <a:chExt cx="1905000" cy="1814806"/>
          </a:xfr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xmlns="" id="{C5343EE8-0221-4E25-B0A5-2691857DE334}"/>
                </a:ext>
              </a:extLst>
            </p:cNvPr>
            <p:cNvSpPr/>
            <p:nvPr/>
          </p:nvSpPr>
          <p:spPr>
            <a:xfrm>
              <a:off x="1371600" y="4038600"/>
              <a:ext cx="1905000" cy="228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xmlns="" id="{8018006E-5986-47DF-977B-45023E3744D6}"/>
                </a:ext>
              </a:extLst>
            </p:cNvPr>
            <p:cNvSpPr/>
            <p:nvPr/>
          </p:nvSpPr>
          <p:spPr>
            <a:xfrm rot="16200000">
              <a:off x="876300" y="4533900"/>
              <a:ext cx="12954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ight Triangle 48">
              <a:extLst>
                <a:ext uri="{FF2B5EF4-FFF2-40B4-BE49-F238E27FC236}">
                  <a16:creationId xmlns:a16="http://schemas.microsoft.com/office/drawing/2014/main" xmlns="" id="{E13E15EF-B297-4091-B5E1-AE0D29293B69}"/>
                </a:ext>
              </a:extLst>
            </p:cNvPr>
            <p:cNvSpPr/>
            <p:nvPr/>
          </p:nvSpPr>
          <p:spPr>
            <a:xfrm rot="16200000">
              <a:off x="1380929" y="3509865"/>
              <a:ext cx="438542" cy="4572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57104703-CE5A-4643-82ED-52FDC1B780AB}"/>
              </a:ext>
            </a:extLst>
          </p:cNvPr>
          <p:cNvGrpSpPr/>
          <p:nvPr/>
        </p:nvGrpSpPr>
        <p:grpSpPr>
          <a:xfrm>
            <a:off x="7693386" y="648219"/>
            <a:ext cx="1534553" cy="1141270"/>
            <a:chOff x="1371600" y="3519194"/>
            <a:chExt cx="1905000" cy="1814806"/>
          </a:xfr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244B9CFF-7FBC-4F01-87DD-26E979C46A15}"/>
                </a:ext>
              </a:extLst>
            </p:cNvPr>
            <p:cNvSpPr/>
            <p:nvPr/>
          </p:nvSpPr>
          <p:spPr>
            <a:xfrm>
              <a:off x="1371600" y="4038600"/>
              <a:ext cx="1905000" cy="228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xmlns="" id="{66F56C78-D992-4A0F-B0F4-BFEDFA11244D}"/>
                </a:ext>
              </a:extLst>
            </p:cNvPr>
            <p:cNvSpPr/>
            <p:nvPr/>
          </p:nvSpPr>
          <p:spPr>
            <a:xfrm rot="16200000">
              <a:off x="876300" y="4533900"/>
              <a:ext cx="12954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ight Triangle 52">
              <a:extLst>
                <a:ext uri="{FF2B5EF4-FFF2-40B4-BE49-F238E27FC236}">
                  <a16:creationId xmlns:a16="http://schemas.microsoft.com/office/drawing/2014/main" xmlns="" id="{6D127B01-BA07-4D04-BEF9-47D31AAEBF1A}"/>
                </a:ext>
              </a:extLst>
            </p:cNvPr>
            <p:cNvSpPr/>
            <p:nvPr/>
          </p:nvSpPr>
          <p:spPr>
            <a:xfrm rot="16200000">
              <a:off x="1380929" y="3509865"/>
              <a:ext cx="438542" cy="4572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xmlns="" id="{0708D258-CF5F-4792-81D8-E5B7EE3A96C7}"/>
              </a:ext>
            </a:extLst>
          </p:cNvPr>
          <p:cNvGrpSpPr/>
          <p:nvPr/>
        </p:nvGrpSpPr>
        <p:grpSpPr>
          <a:xfrm>
            <a:off x="4397718" y="512772"/>
            <a:ext cx="1546396" cy="1830181"/>
            <a:chOff x="6078435" y="1710792"/>
            <a:chExt cx="1615439" cy="189126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645BDFDC-EE34-4BB5-BEFE-33C3EDF50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82000" y="2096045"/>
              <a:ext cx="811874" cy="150601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5" name="Graphic 94" descr="Checklist">
              <a:extLst>
                <a:ext uri="{FF2B5EF4-FFF2-40B4-BE49-F238E27FC236}">
                  <a16:creationId xmlns:a16="http://schemas.microsoft.com/office/drawing/2014/main" xmlns="" id="{F3F4311D-A385-44A2-8272-85BCF8F6E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6078435" y="1710792"/>
              <a:ext cx="914400" cy="914400"/>
            </a:xfrm>
            <a:prstGeom prst="rect">
              <a:avLst/>
            </a:prstGeom>
          </p:spPr>
        </p:pic>
      </p:grpSp>
      <p:pic>
        <p:nvPicPr>
          <p:cNvPr id="96" name="Picture 95">
            <a:extLst>
              <a:ext uri="{FF2B5EF4-FFF2-40B4-BE49-F238E27FC236}">
                <a16:creationId xmlns:a16="http://schemas.microsoft.com/office/drawing/2014/main" xmlns="" id="{6A1B3CBA-BAE4-46FC-A28E-2C4AE5B24AB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56794" y="155240"/>
            <a:ext cx="1154801" cy="7547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0" name="Graphic 99" descr="Building">
            <a:extLst>
              <a:ext uri="{FF2B5EF4-FFF2-40B4-BE49-F238E27FC236}">
                <a16:creationId xmlns:a16="http://schemas.microsoft.com/office/drawing/2014/main" xmlns="" id="{45120F08-24AC-4B57-AD98-4F05819E7B5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11305105" y="185929"/>
            <a:ext cx="908872" cy="908872"/>
          </a:xfrm>
          <a:prstGeom prst="rect">
            <a:avLst/>
          </a:prstGeom>
        </p:spPr>
      </p:pic>
      <p:graphicFrame>
        <p:nvGraphicFramePr>
          <p:cNvPr id="103" name="Chart 102">
            <a:extLst>
              <a:ext uri="{FF2B5EF4-FFF2-40B4-BE49-F238E27FC236}">
                <a16:creationId xmlns:a16="http://schemas.microsoft.com/office/drawing/2014/main" xmlns="" id="{01F4E185-31FA-4B90-B771-47E2D3502E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207041868"/>
              </p:ext>
            </p:extLst>
          </p:nvPr>
        </p:nvGraphicFramePr>
        <p:xfrm>
          <a:off x="6400364" y="247401"/>
          <a:ext cx="1315672" cy="1564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0492D619-3D86-42D2-9F5B-6EE1920848D5}"/>
              </a:ext>
            </a:extLst>
          </p:cNvPr>
          <p:cNvSpPr txBox="1"/>
          <p:nvPr/>
        </p:nvSpPr>
        <p:spPr>
          <a:xfrm>
            <a:off x="380678" y="5433972"/>
            <a:ext cx="1517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5-7/2017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B93F204B-6831-41F4-BDAE-9EAD960EE5D3}"/>
              </a:ext>
            </a:extLst>
          </p:cNvPr>
          <p:cNvSpPr txBox="1"/>
          <p:nvPr/>
        </p:nvSpPr>
        <p:spPr>
          <a:xfrm>
            <a:off x="1714368" y="4524443"/>
            <a:ext cx="1689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8-2017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0278BF64-9739-4F54-B299-6D003051C72D}"/>
              </a:ext>
            </a:extLst>
          </p:cNvPr>
          <p:cNvSpPr txBox="1"/>
          <p:nvPr/>
        </p:nvSpPr>
        <p:spPr>
          <a:xfrm>
            <a:off x="3277706" y="3617018"/>
            <a:ext cx="2692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Gas &amp; CO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0DC76E92-7F69-4B3D-A401-0B21595863A4}"/>
              </a:ext>
            </a:extLst>
          </p:cNvPr>
          <p:cNvSpPr txBox="1"/>
          <p:nvPr/>
        </p:nvSpPr>
        <p:spPr>
          <a:xfrm>
            <a:off x="4881032" y="2615103"/>
            <a:ext cx="2267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thí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81200518-DED8-4060-A17E-0887AE877FDB}"/>
              </a:ext>
            </a:extLst>
          </p:cNvPr>
          <p:cNvSpPr txBox="1"/>
          <p:nvPr/>
        </p:nvSpPr>
        <p:spPr>
          <a:xfrm>
            <a:off x="7981806" y="1126756"/>
            <a:ext cx="1966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 in 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A1521077-C938-43C4-9BBD-596002164FFE}"/>
              </a:ext>
            </a:extLst>
          </p:cNvPr>
          <p:cNvSpPr txBox="1"/>
          <p:nvPr/>
        </p:nvSpPr>
        <p:spPr>
          <a:xfrm>
            <a:off x="6321805" y="1795728"/>
            <a:ext cx="3279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3DB90A6B-2A7C-4955-9741-8C6A2B5644C4}"/>
              </a:ext>
            </a:extLst>
          </p:cNvPr>
          <p:cNvSpPr txBox="1"/>
          <p:nvPr/>
        </p:nvSpPr>
        <p:spPr>
          <a:xfrm>
            <a:off x="12014300" y="247401"/>
            <a:ext cx="13401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1/2019: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DB053AE-6DC2-4701-A1A2-AA666C862D4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70567" y="4467773"/>
            <a:ext cx="1409889" cy="15600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95FF571-032C-4503-8FC6-F324FF42CEC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16021" y="2404866"/>
            <a:ext cx="1149779" cy="1533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F7994BD-5D4D-4E5A-B3AD-5239EA96981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5444" y="5418477"/>
            <a:ext cx="846637" cy="1803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8AE0CDC-0164-4655-AA22-01C6D18DB5C6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0420" y="3180727"/>
            <a:ext cx="1230519" cy="1799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xmlns="" id="{F5DD6B84-EF4B-44AA-A1E3-81C548EBC567}"/>
              </a:ext>
            </a:extLst>
          </p:cNvPr>
          <p:cNvSpPr/>
          <p:nvPr/>
        </p:nvSpPr>
        <p:spPr>
          <a:xfrm>
            <a:off x="10029318" y="369736"/>
            <a:ext cx="1027551" cy="538710"/>
          </a:xfrm>
          <a:prstGeom prst="rightArrow">
            <a:avLst/>
          </a:prstGeom>
          <a:gradFill>
            <a:gsLst>
              <a:gs pos="4500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85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2AA12A02-F966-4925-AC37-6EC81D6E9AD7}"/>
              </a:ext>
            </a:extLst>
          </p:cNvPr>
          <p:cNvSpPr/>
          <p:nvPr/>
        </p:nvSpPr>
        <p:spPr>
          <a:xfrm>
            <a:off x="9769650" y="3236821"/>
            <a:ext cx="648102" cy="70788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3BE72A2D-FB6B-4323-A50B-649F4AF6E78D}"/>
              </a:ext>
            </a:extLst>
          </p:cNvPr>
          <p:cNvCxnSpPr/>
          <p:nvPr/>
        </p:nvCxnSpPr>
        <p:spPr>
          <a:xfrm>
            <a:off x="10029319" y="3944706"/>
            <a:ext cx="35439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xmlns="" id="{15FE9012-C3F6-4673-9F0C-2F0F57DD29CB}"/>
              </a:ext>
            </a:extLst>
          </p:cNvPr>
          <p:cNvSpPr/>
          <p:nvPr/>
        </p:nvSpPr>
        <p:spPr>
          <a:xfrm>
            <a:off x="3875841" y="6553200"/>
            <a:ext cx="637299" cy="70201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xmlns="" id="{14572753-1883-4EA4-9DC8-160D4EF3465A}"/>
              </a:ext>
            </a:extLst>
          </p:cNvPr>
          <p:cNvCxnSpPr>
            <a:cxnSpLocks/>
            <a:stCxn id="75" idx="4"/>
          </p:cNvCxnSpPr>
          <p:nvPr/>
        </p:nvCxnSpPr>
        <p:spPr>
          <a:xfrm>
            <a:off x="4194490" y="7255217"/>
            <a:ext cx="937881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xmlns="" id="{0616B68A-3051-4FF8-B630-EC9E14FA20C1}"/>
              </a:ext>
            </a:extLst>
          </p:cNvPr>
          <p:cNvSpPr/>
          <p:nvPr/>
        </p:nvSpPr>
        <p:spPr>
          <a:xfrm>
            <a:off x="7643404" y="4316723"/>
            <a:ext cx="695231" cy="70788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xmlns="" id="{454987E8-5B0A-49CA-9823-1B2A42AA9226}"/>
              </a:ext>
            </a:extLst>
          </p:cNvPr>
          <p:cNvCxnSpPr>
            <a:cxnSpLocks/>
            <a:stCxn id="78" idx="4"/>
          </p:cNvCxnSpPr>
          <p:nvPr/>
        </p:nvCxnSpPr>
        <p:spPr>
          <a:xfrm>
            <a:off x="7991020" y="5024608"/>
            <a:ext cx="55822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xmlns="" id="{C60638B9-B449-41DF-B1E5-58EF5FAB5233}"/>
              </a:ext>
            </a:extLst>
          </p:cNvPr>
          <p:cNvSpPr/>
          <p:nvPr/>
        </p:nvSpPr>
        <p:spPr>
          <a:xfrm>
            <a:off x="5739952" y="5403019"/>
            <a:ext cx="712296" cy="70788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xmlns="" id="{32737FEC-7FA4-4659-BD19-B37E7DFAFA8F}"/>
              </a:ext>
            </a:extLst>
          </p:cNvPr>
          <p:cNvCxnSpPr>
            <a:cxnSpLocks/>
            <a:stCxn id="81" idx="4"/>
          </p:cNvCxnSpPr>
          <p:nvPr/>
        </p:nvCxnSpPr>
        <p:spPr>
          <a:xfrm>
            <a:off x="6096100" y="6110904"/>
            <a:ext cx="747720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15D2DCD-8B61-4D0A-8480-5D1A1C408871}"/>
              </a:ext>
            </a:extLst>
          </p:cNvPr>
          <p:cNvSpPr txBox="1"/>
          <p:nvPr/>
        </p:nvSpPr>
        <p:spPr>
          <a:xfrm>
            <a:off x="10453420" y="3191484"/>
            <a:ext cx="3064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thí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ED478409-01CA-43B0-840A-C64797EB283D}"/>
              </a:ext>
            </a:extLst>
          </p:cNvPr>
          <p:cNvSpPr txBox="1"/>
          <p:nvPr/>
        </p:nvSpPr>
        <p:spPr>
          <a:xfrm>
            <a:off x="8373160" y="4525132"/>
            <a:ext cx="5070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mạch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điện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&amp; App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DA3E66FF-75B1-486E-B143-D01F82DFF0E5}"/>
              </a:ext>
            </a:extLst>
          </p:cNvPr>
          <p:cNvSpPr/>
          <p:nvPr/>
        </p:nvSpPr>
        <p:spPr>
          <a:xfrm>
            <a:off x="6549033" y="5587447"/>
            <a:ext cx="6858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Kĩ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năng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IOT,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App,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mã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CE8DA284-06B5-483E-9570-293489C248C4}"/>
              </a:ext>
            </a:extLst>
          </p:cNvPr>
          <p:cNvSpPr txBox="1"/>
          <p:nvPr/>
        </p:nvSpPr>
        <p:spPr>
          <a:xfrm>
            <a:off x="4582331" y="6760865"/>
            <a:ext cx="8935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ế hoạch tài chính cho doanh nghiệp, thẩm định tính hiệu quả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của dự án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872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7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75" grpId="0" animBg="1"/>
      <p:bldP spid="78" grpId="0" animBg="1"/>
      <p:bldP spid="81" grpId="0" animBg="1"/>
      <p:bldP spid="29" grpId="0"/>
      <p:bldP spid="54" grpId="0"/>
      <p:bldP spid="60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7042012-B6CB-4708-AE76-9408741E5677}"/>
              </a:ext>
            </a:extLst>
          </p:cNvPr>
          <p:cNvGrpSpPr/>
          <p:nvPr/>
        </p:nvGrpSpPr>
        <p:grpSpPr>
          <a:xfrm>
            <a:off x="10972800" y="59647"/>
            <a:ext cx="2668351" cy="1047689"/>
            <a:chOff x="10972800" y="59647"/>
            <a:chExt cx="2668351" cy="104768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FFC096EB-8BE6-4183-A5B4-A0A2A276C19C}"/>
                </a:ext>
              </a:extLst>
            </p:cNvPr>
            <p:cNvSpPr txBox="1"/>
            <p:nvPr/>
          </p:nvSpPr>
          <p:spPr>
            <a:xfrm>
              <a:off x="10972800" y="645670"/>
              <a:ext cx="1812036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21599973" rev="0"/>
                </a:camera>
                <a:lightRig rig="threePt" dir="t"/>
              </a:scene3d>
              <a:sp3d prstMaterial="metal"/>
            </a:bodyPr>
            <a:lstStyle/>
            <a:p>
              <a:pPr algn="r"/>
              <a:r>
                <a:rPr lang="en-US" sz="2400" b="1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VSP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E931E2AE-FCE9-40F4-B0A9-D179D3159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691458" y="59647"/>
              <a:ext cx="949693" cy="882065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F8081200-CE57-441E-8AEC-21C049908E24}"/>
              </a:ext>
            </a:extLst>
          </p:cNvPr>
          <p:cNvGrpSpPr/>
          <p:nvPr/>
        </p:nvGrpSpPr>
        <p:grpSpPr>
          <a:xfrm>
            <a:off x="1715676" y="1168652"/>
            <a:ext cx="1851445" cy="2583758"/>
            <a:chOff x="3715942" y="742950"/>
            <a:chExt cx="1635002" cy="20574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E6B23934-67B6-4C72-A717-D6F1E632D641}"/>
                </a:ext>
              </a:extLst>
            </p:cNvPr>
            <p:cNvGrpSpPr/>
            <p:nvPr/>
          </p:nvGrpSpPr>
          <p:grpSpPr>
            <a:xfrm>
              <a:off x="3733800" y="742950"/>
              <a:ext cx="1600200" cy="762000"/>
              <a:chOff x="685800" y="1352550"/>
              <a:chExt cx="1905000" cy="914400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C07BB887-871C-4FF8-A2C1-7F74E2B9F5A2}"/>
                  </a:ext>
                </a:extLst>
              </p:cNvPr>
              <p:cNvSpPr txBox="1"/>
              <p:nvPr/>
            </p:nvSpPr>
            <p:spPr>
              <a:xfrm>
                <a:off x="990600" y="1638240"/>
                <a:ext cx="1447800" cy="3823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CẦN THƠ </a:t>
                </a: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CE9B1AD7-54B3-41FF-B297-85CD1A77C191}"/>
                  </a:ext>
                </a:extLst>
              </p:cNvPr>
              <p:cNvSpPr/>
              <p:nvPr/>
            </p:nvSpPr>
            <p:spPr>
              <a:xfrm>
                <a:off x="685800" y="1352550"/>
                <a:ext cx="1905000" cy="914400"/>
              </a:xfrm>
              <a:prstGeom prst="ellipse">
                <a:avLst/>
              </a:prstGeom>
              <a:noFill/>
              <a:ln w="571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537E0386-CB2E-4D7D-AF75-DEB2DD5E79D2}"/>
                </a:ext>
              </a:extLst>
            </p:cNvPr>
            <p:cNvSpPr/>
            <p:nvPr/>
          </p:nvSpPr>
          <p:spPr>
            <a:xfrm>
              <a:off x="3886200" y="1733550"/>
              <a:ext cx="1295400" cy="3810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1E4FE1E6-5DAB-4A0B-A372-8FDEAE864F0B}"/>
                </a:ext>
              </a:extLst>
            </p:cNvPr>
            <p:cNvSpPr/>
            <p:nvPr/>
          </p:nvSpPr>
          <p:spPr>
            <a:xfrm>
              <a:off x="3886200" y="2419350"/>
              <a:ext cx="12954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61728B4A-2055-4709-8507-3F3C9A66CE48}"/>
                </a:ext>
              </a:extLst>
            </p:cNvPr>
            <p:cNvCxnSpPr>
              <a:stCxn id="9" idx="0"/>
              <a:endCxn id="15" idx="4"/>
            </p:cNvCxnSpPr>
            <p:nvPr/>
          </p:nvCxnSpPr>
          <p:spPr>
            <a:xfrm flipV="1">
              <a:off x="4533900" y="1504950"/>
              <a:ext cx="0" cy="228600"/>
            </a:xfrm>
            <a:prstGeom prst="line">
              <a:avLst/>
            </a:prstGeom>
            <a:ln w="28575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EACF33CF-AFA2-407C-82E3-660F36CF47DF}"/>
                </a:ext>
              </a:extLst>
            </p:cNvPr>
            <p:cNvSpPr/>
            <p:nvPr/>
          </p:nvSpPr>
          <p:spPr>
            <a:xfrm>
              <a:off x="3782685" y="1779350"/>
              <a:ext cx="1501516" cy="31860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latin typeface="Arial" pitchFamily="34" charset="0"/>
                  <a:cs typeface="Arial" pitchFamily="34" charset="0"/>
                </a:rPr>
                <a:t>17.000 DN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D5E72CC0-86B6-4BF6-B5AD-C83D441A297E}"/>
                </a:ext>
              </a:extLst>
            </p:cNvPr>
            <p:cNvSpPr/>
            <p:nvPr/>
          </p:nvSpPr>
          <p:spPr>
            <a:xfrm>
              <a:off x="3715942" y="2273422"/>
              <a:ext cx="1635002" cy="318600"/>
            </a:xfrm>
            <a:prstGeom prst="rect">
              <a:avLst/>
            </a:prstGeom>
            <a:ln w="19050"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latin typeface="Arial" pitchFamily="34" charset="0"/>
                  <a:cs typeface="Arial" pitchFamily="34" charset="0"/>
                </a:rPr>
                <a:t>120.000 HGĐ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EE823CA9-68D4-4196-B5EF-0630C52B5282}"/>
              </a:ext>
            </a:extLst>
          </p:cNvPr>
          <p:cNvGrpSpPr/>
          <p:nvPr/>
        </p:nvGrpSpPr>
        <p:grpSpPr>
          <a:xfrm>
            <a:off x="86796" y="6011935"/>
            <a:ext cx="3498039" cy="937361"/>
            <a:chOff x="151325" y="6110359"/>
            <a:chExt cx="3498039" cy="937361"/>
          </a:xfrm>
        </p:grpSpPr>
        <p:pic>
          <p:nvPicPr>
            <p:cNvPr id="18" name="Graphic 17" descr="Bank">
              <a:extLst>
                <a:ext uri="{FF2B5EF4-FFF2-40B4-BE49-F238E27FC236}">
                  <a16:creationId xmlns:a16="http://schemas.microsoft.com/office/drawing/2014/main" xmlns="" id="{2228D8D4-2393-40DE-B7B5-24258DBD0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51325" y="6133320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Building">
              <a:extLst>
                <a:ext uri="{FF2B5EF4-FFF2-40B4-BE49-F238E27FC236}">
                  <a16:creationId xmlns:a16="http://schemas.microsoft.com/office/drawing/2014/main" xmlns="" id="{A6EC921C-28C9-4967-A53D-FDD4EAE4C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72091" y="6110359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Store">
              <a:extLst>
                <a:ext uri="{FF2B5EF4-FFF2-40B4-BE49-F238E27FC236}">
                  <a16:creationId xmlns:a16="http://schemas.microsoft.com/office/drawing/2014/main" xmlns="" id="{841B0510-CB27-4F9B-A864-CB8A2DCFF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2734964" y="6133320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Court">
              <a:extLst>
                <a:ext uri="{FF2B5EF4-FFF2-40B4-BE49-F238E27FC236}">
                  <a16:creationId xmlns:a16="http://schemas.microsoft.com/office/drawing/2014/main" xmlns="" id="{4156EC17-A57D-47D1-9165-E8D75895D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1820564" y="6133320"/>
              <a:ext cx="914400" cy="9144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71DA0326-3D0B-4047-A219-FC4368E42FF9}"/>
              </a:ext>
            </a:extLst>
          </p:cNvPr>
          <p:cNvGrpSpPr/>
          <p:nvPr/>
        </p:nvGrpSpPr>
        <p:grpSpPr>
          <a:xfrm>
            <a:off x="64136" y="3541270"/>
            <a:ext cx="2025603" cy="2309616"/>
            <a:chOff x="121300" y="3823704"/>
            <a:chExt cx="2025603" cy="230961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A32CC59E-AFF6-4468-BE39-F4886F02813A}"/>
                </a:ext>
              </a:extLst>
            </p:cNvPr>
            <p:cNvGrpSpPr/>
            <p:nvPr/>
          </p:nvGrpSpPr>
          <p:grpSpPr>
            <a:xfrm>
              <a:off x="121300" y="3823704"/>
              <a:ext cx="2025603" cy="2309616"/>
              <a:chOff x="121300" y="3823704"/>
              <a:chExt cx="2025603" cy="2309616"/>
            </a:xfrm>
          </p:grpSpPr>
          <p:pic>
            <p:nvPicPr>
              <p:cNvPr id="20" name="Graphic 19" descr="House">
                <a:extLst>
                  <a:ext uri="{FF2B5EF4-FFF2-40B4-BE49-F238E27FC236}">
                    <a16:creationId xmlns:a16="http://schemas.microsoft.com/office/drawing/2014/main" xmlns="" id="{783F8C16-185B-4CDE-A09A-950EF53972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p:blipFill>
            <p:spPr>
              <a:xfrm>
                <a:off x="121300" y="5218920"/>
                <a:ext cx="914400" cy="914400"/>
              </a:xfrm>
              <a:prstGeom prst="rect">
                <a:avLst/>
              </a:prstGeom>
            </p:spPr>
          </p:pic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xmlns="" id="{B35B1637-C961-40D9-89CC-DE3D76E98CF0}"/>
                  </a:ext>
                </a:extLst>
              </p:cNvPr>
              <p:cNvGrpSpPr/>
              <p:nvPr/>
            </p:nvGrpSpPr>
            <p:grpSpPr>
              <a:xfrm>
                <a:off x="235601" y="3823704"/>
                <a:ext cx="1911302" cy="1183356"/>
                <a:chOff x="3200401" y="4026213"/>
                <a:chExt cx="1463618" cy="926787"/>
              </a:xfrm>
            </p:grpSpPr>
            <p:pic>
              <p:nvPicPr>
                <p:cNvPr id="16" name="Graphic 15" descr="Money">
                  <a:extLst>
                    <a:ext uri="{FF2B5EF4-FFF2-40B4-BE49-F238E27FC236}">
                      <a16:creationId xmlns:a16="http://schemas.microsoft.com/office/drawing/2014/main" xmlns="" id="{3D412F7B-CE85-4DB9-8ABA-B8CD438D99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:asvg="http://schemas.microsoft.com/office/drawing/2016/SVG/main" xmlns="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54638" y="4329608"/>
                  <a:ext cx="577328" cy="577328"/>
                </a:xfrm>
                <a:prstGeom prst="rect">
                  <a:avLst/>
                </a:prstGeom>
              </p:spPr>
            </p:pic>
            <p:sp>
              <p:nvSpPr>
                <p:cNvPr id="27" name="Thought Bubble: Cloud 26">
                  <a:extLst>
                    <a:ext uri="{FF2B5EF4-FFF2-40B4-BE49-F238E27FC236}">
                      <a16:creationId xmlns:a16="http://schemas.microsoft.com/office/drawing/2014/main" xmlns="" id="{1134891D-B3BF-4A56-9010-F7C8936D0083}"/>
                    </a:ext>
                  </a:extLst>
                </p:cNvPr>
                <p:cNvSpPr/>
                <p:nvPr/>
              </p:nvSpPr>
              <p:spPr>
                <a:xfrm>
                  <a:off x="3200401" y="4026213"/>
                  <a:ext cx="1463618" cy="926787"/>
                </a:xfrm>
                <a:prstGeom prst="cloudCallout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4758FF2F-9B08-432C-9542-15F6DE990A7E}"/>
                </a:ext>
              </a:extLst>
            </p:cNvPr>
            <p:cNvSpPr txBox="1"/>
            <p:nvPr/>
          </p:nvSpPr>
          <p:spPr>
            <a:xfrm>
              <a:off x="594343" y="3936080"/>
              <a:ext cx="13520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10 – 15tr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E916EA75-0579-4339-906B-9F3C878E753C}"/>
              </a:ext>
            </a:extLst>
          </p:cNvPr>
          <p:cNvGrpSpPr/>
          <p:nvPr/>
        </p:nvGrpSpPr>
        <p:grpSpPr>
          <a:xfrm rot="20646488">
            <a:off x="2207066" y="4388155"/>
            <a:ext cx="1654243" cy="1454563"/>
            <a:chOff x="2946357" y="3323439"/>
            <a:chExt cx="1654243" cy="1454563"/>
          </a:xfrm>
        </p:grpSpPr>
        <p:sp>
          <p:nvSpPr>
            <p:cNvPr id="33" name="Speech Bubble: Oval 32">
              <a:extLst>
                <a:ext uri="{FF2B5EF4-FFF2-40B4-BE49-F238E27FC236}">
                  <a16:creationId xmlns:a16="http://schemas.microsoft.com/office/drawing/2014/main" xmlns="" id="{FA6D7D73-8FB0-4298-98C2-34EC3958D2D0}"/>
                </a:ext>
              </a:extLst>
            </p:cNvPr>
            <p:cNvSpPr/>
            <p:nvPr/>
          </p:nvSpPr>
          <p:spPr>
            <a:xfrm rot="2393793">
              <a:off x="2946357" y="3323439"/>
              <a:ext cx="1654243" cy="1454563"/>
            </a:xfrm>
            <a:prstGeom prst="wedgeEllipseCallou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CA05780D-DAD9-4B55-ADF3-22D98DD588A8}"/>
                </a:ext>
              </a:extLst>
            </p:cNvPr>
            <p:cNvSpPr txBox="1"/>
            <p:nvPr/>
          </p:nvSpPr>
          <p:spPr>
            <a:xfrm rot="953512">
              <a:off x="3017946" y="3869410"/>
              <a:ext cx="152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400 </a:t>
              </a:r>
              <a:r>
                <a:rPr lang="en-US" sz="20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tỷ</a:t>
              </a:r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đồng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C02AC9C4-1FBA-464D-BFC8-48D6159080B6}"/>
              </a:ext>
            </a:extLst>
          </p:cNvPr>
          <p:cNvCxnSpPr>
            <a:cxnSpLocks/>
          </p:cNvCxnSpPr>
          <p:nvPr/>
        </p:nvCxnSpPr>
        <p:spPr>
          <a:xfrm>
            <a:off x="5638800" y="59647"/>
            <a:ext cx="0" cy="725555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F4EC9068-6B2D-43DF-A1C9-CB4C29283F79}"/>
              </a:ext>
            </a:extLst>
          </p:cNvPr>
          <p:cNvCxnSpPr>
            <a:cxnSpLocks/>
            <a:stCxn id="13" idx="0"/>
            <a:endCxn id="12" idx="2"/>
          </p:cNvCxnSpPr>
          <p:nvPr/>
        </p:nvCxnSpPr>
        <p:spPr>
          <a:xfrm flipH="1" flipV="1">
            <a:off x="2641398" y="2870311"/>
            <a:ext cx="1" cy="220364"/>
          </a:xfrm>
          <a:prstGeom prst="line">
            <a:avLst/>
          </a:prstGeom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E9E2E8A0-E771-40CC-BAD7-0686FB84F39B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148681" y="985318"/>
            <a:ext cx="2699841" cy="2150962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41C86EA0-1515-4740-ABA4-209384946DBD}"/>
              </a:ext>
            </a:extLst>
          </p:cNvPr>
          <p:cNvSpPr/>
          <p:nvPr/>
        </p:nvSpPr>
        <p:spPr>
          <a:xfrm>
            <a:off x="8813924" y="1261747"/>
            <a:ext cx="18934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444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triệu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vi-VN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C1D4AE09-B21B-464A-858F-DEAD10357640}"/>
              </a:ext>
            </a:extLst>
          </p:cNvPr>
          <p:cNvSpPr/>
          <p:nvPr/>
        </p:nvSpPr>
        <p:spPr>
          <a:xfrm>
            <a:off x="8747432" y="1563803"/>
            <a:ext cx="1893467" cy="496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300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triệu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vi-VN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BDCACB7-C0F4-466C-A95F-CDCB6B40117B}"/>
              </a:ext>
            </a:extLst>
          </p:cNvPr>
          <p:cNvSpPr/>
          <p:nvPr/>
        </p:nvSpPr>
        <p:spPr>
          <a:xfrm>
            <a:off x="8801638" y="694603"/>
            <a:ext cx="182293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744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triệu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xmlns="" id="{0C6FC0F9-E443-46F3-9319-2BE4124FA1A4}"/>
              </a:ext>
            </a:extLst>
          </p:cNvPr>
          <p:cNvGraphicFramePr/>
          <p:nvPr>
            <p:extLst/>
          </p:nvPr>
        </p:nvGraphicFramePr>
        <p:xfrm>
          <a:off x="6731181" y="3424568"/>
          <a:ext cx="4103031" cy="3634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xmlns="" id="{5C7317E9-C65B-4E95-BFB3-7B96BC8550BA}"/>
              </a:ext>
            </a:extLst>
          </p:cNvPr>
          <p:cNvCxnSpPr>
            <a:cxnSpLocks/>
          </p:cNvCxnSpPr>
          <p:nvPr/>
        </p:nvCxnSpPr>
        <p:spPr>
          <a:xfrm flipV="1">
            <a:off x="10169870" y="4132948"/>
            <a:ext cx="802930" cy="601628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11C4FFE9-6FF7-4976-AD59-EF5B637AF47F}"/>
              </a:ext>
            </a:extLst>
          </p:cNvPr>
          <p:cNvSpPr txBox="1"/>
          <p:nvPr/>
        </p:nvSpPr>
        <p:spPr>
          <a:xfrm>
            <a:off x="6431739" y="6628163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Vốn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xmlns="" id="{B6E2D50E-A037-43D7-8AB7-699F9CC965E4}"/>
              </a:ext>
            </a:extLst>
          </p:cNvPr>
          <p:cNvCxnSpPr>
            <a:cxnSpLocks/>
            <a:endCxn id="48" idx="0"/>
          </p:cNvCxnSpPr>
          <p:nvPr/>
        </p:nvCxnSpPr>
        <p:spPr>
          <a:xfrm flipH="1">
            <a:off x="7765239" y="5638800"/>
            <a:ext cx="464361" cy="989363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Left Brace 53">
            <a:extLst>
              <a:ext uri="{FF2B5EF4-FFF2-40B4-BE49-F238E27FC236}">
                <a16:creationId xmlns:a16="http://schemas.microsoft.com/office/drawing/2014/main" xmlns="" id="{FC0366EF-5E0C-4194-8787-53EB39B97E3F}"/>
              </a:ext>
            </a:extLst>
          </p:cNvPr>
          <p:cNvSpPr/>
          <p:nvPr/>
        </p:nvSpPr>
        <p:spPr>
          <a:xfrm>
            <a:off x="11121843" y="2172915"/>
            <a:ext cx="588402" cy="3770685"/>
          </a:xfrm>
          <a:prstGeom prst="leftBrac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1DCB1CFB-4F79-4350-A138-6166FCE93C28}"/>
              </a:ext>
            </a:extLst>
          </p:cNvPr>
          <p:cNvSpPr txBox="1"/>
          <p:nvPr/>
        </p:nvSpPr>
        <p:spPr>
          <a:xfrm>
            <a:off x="11774044" y="2232129"/>
            <a:ext cx="1139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11AE79FB-D00E-4705-95AC-4D3B9BB7CF06}"/>
              </a:ext>
            </a:extLst>
          </p:cNvPr>
          <p:cNvSpPr txBox="1"/>
          <p:nvPr/>
        </p:nvSpPr>
        <p:spPr>
          <a:xfrm>
            <a:off x="11742671" y="2960509"/>
            <a:ext cx="1736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4545F498-2DA1-458E-96E8-08D718232BA2}"/>
              </a:ext>
            </a:extLst>
          </p:cNvPr>
          <p:cNvSpPr txBox="1"/>
          <p:nvPr/>
        </p:nvSpPr>
        <p:spPr>
          <a:xfrm>
            <a:off x="11774044" y="3762860"/>
            <a:ext cx="1977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219E3FB7-6104-410C-AB68-622DE42BB8A6}"/>
              </a:ext>
            </a:extLst>
          </p:cNvPr>
          <p:cNvSpPr txBox="1"/>
          <p:nvPr/>
        </p:nvSpPr>
        <p:spPr>
          <a:xfrm>
            <a:off x="11813038" y="4503743"/>
            <a:ext cx="1525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Vận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993FD167-31D2-4CEC-AFA7-EBB7DE7DCCC0}"/>
              </a:ext>
            </a:extLst>
          </p:cNvPr>
          <p:cNvSpPr/>
          <p:nvPr/>
        </p:nvSpPr>
        <p:spPr>
          <a:xfrm>
            <a:off x="8778581" y="4439608"/>
            <a:ext cx="1523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212,6 </a:t>
            </a:r>
            <a:r>
              <a:rPr lang="en-US" sz="18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66BF28FE-EF01-468B-9EAB-95CCB8383EBD}"/>
              </a:ext>
            </a:extLst>
          </p:cNvPr>
          <p:cNvSpPr/>
          <p:nvPr/>
        </p:nvSpPr>
        <p:spPr>
          <a:xfrm>
            <a:off x="7607214" y="5060618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531,4 </a:t>
            </a:r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Picture 13">
            <a:extLst>
              <a:ext uri="{FF2B5EF4-FFF2-40B4-BE49-F238E27FC236}">
                <a16:creationId xmlns:a16="http://schemas.microsoft.com/office/drawing/2014/main" xmlns="" id="{AE91D19B-D096-4FC1-B026-965B73F84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1600006" y="4901003"/>
            <a:ext cx="2011364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78A984A-A71E-4733-8C0F-57AF37C4032A}"/>
              </a:ext>
            </a:extLst>
          </p:cNvPr>
          <p:cNvSpPr txBox="1"/>
          <p:nvPr/>
        </p:nvSpPr>
        <p:spPr>
          <a:xfrm>
            <a:off x="421406" y="335100"/>
            <a:ext cx="4502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 TR</a:t>
            </a:r>
            <a:r>
              <a:rPr lang="vi-VN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ỜNG TIỀM NĂNG</a:t>
            </a:r>
          </a:p>
        </p:txBody>
      </p:sp>
    </p:spTree>
    <p:extLst>
      <p:ext uri="{BB962C8B-B14F-4D97-AF65-F5344CB8AC3E}">
        <p14:creationId xmlns:p14="http://schemas.microsoft.com/office/powerpoint/2010/main" xmlns="" val="734875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5AE423D-7B5A-4AE6-870F-422FCF8202A1}"/>
              </a:ext>
            </a:extLst>
          </p:cNvPr>
          <p:cNvSpPr/>
          <p:nvPr/>
        </p:nvSpPr>
        <p:spPr>
          <a:xfrm>
            <a:off x="86245" y="774031"/>
            <a:ext cx="6591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vi-VN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hất lượng – </a:t>
            </a:r>
            <a:r>
              <a:rPr lang="en-US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vi-VN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iện đại</a:t>
            </a:r>
            <a:r>
              <a:rPr lang="en-US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 T</a:t>
            </a:r>
            <a:r>
              <a:rPr lang="vi-VN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hân thiện với người dùng”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4EB091B-3623-45D3-9377-22B38C3E0884}"/>
              </a:ext>
            </a:extLst>
          </p:cNvPr>
          <p:cNvSpPr/>
          <p:nvPr/>
        </p:nvSpPr>
        <p:spPr>
          <a:xfrm>
            <a:off x="1000645" y="232129"/>
            <a:ext cx="4762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  <a:t>KẾ HOẠCH MARKETING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66F019F9-85F8-4E01-B876-2E088FC9F1A1}"/>
              </a:ext>
            </a:extLst>
          </p:cNvPr>
          <p:cNvGrpSpPr/>
          <p:nvPr/>
        </p:nvGrpSpPr>
        <p:grpSpPr>
          <a:xfrm>
            <a:off x="10972800" y="59647"/>
            <a:ext cx="2668351" cy="1047689"/>
            <a:chOff x="10972800" y="59647"/>
            <a:chExt cx="2668351" cy="104768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B5CC4CD3-4029-4B35-B7E1-46C43828776C}"/>
                </a:ext>
              </a:extLst>
            </p:cNvPr>
            <p:cNvSpPr txBox="1"/>
            <p:nvPr/>
          </p:nvSpPr>
          <p:spPr>
            <a:xfrm>
              <a:off x="10972800" y="645670"/>
              <a:ext cx="1812036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21599973" rev="0"/>
                </a:camera>
                <a:lightRig rig="threePt" dir="t"/>
              </a:scene3d>
              <a:sp3d prstMaterial="metal"/>
            </a:bodyPr>
            <a:lstStyle/>
            <a:p>
              <a:pPr algn="r"/>
              <a:r>
                <a:rPr lang="en-US" sz="2400" b="1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VSP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xmlns="" id="{7EBA9DB9-484D-4B91-ABBA-929922BE8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691458" y="59647"/>
              <a:ext cx="949693" cy="882065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9A877711-C007-44C6-BA2F-4009C68CCB44}"/>
              </a:ext>
            </a:extLst>
          </p:cNvPr>
          <p:cNvGrpSpPr/>
          <p:nvPr/>
        </p:nvGrpSpPr>
        <p:grpSpPr>
          <a:xfrm>
            <a:off x="-5316" y="1480065"/>
            <a:ext cx="4344496" cy="4229419"/>
            <a:chOff x="4114800" y="2362200"/>
            <a:chExt cx="5486400" cy="4774379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xmlns="" id="{857612B3-446B-455F-8DC4-1551EB895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lum/>
              <a:alphaModFix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4114800" y="2362200"/>
              <a:ext cx="5486400" cy="477437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94385B2-D147-4D9E-84FD-F8F9DAA32CB0}"/>
                </a:ext>
              </a:extLst>
            </p:cNvPr>
            <p:cNvSpPr txBox="1"/>
            <p:nvPr/>
          </p:nvSpPr>
          <p:spPr>
            <a:xfrm>
              <a:off x="4572000" y="3649532"/>
              <a:ext cx="1904999" cy="347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B54BB1F-543B-4F75-B35A-99D4B3917ABC}"/>
                </a:ext>
              </a:extLst>
            </p:cNvPr>
            <p:cNvSpPr txBox="1"/>
            <p:nvPr/>
          </p:nvSpPr>
          <p:spPr>
            <a:xfrm>
              <a:off x="6851653" y="3634292"/>
              <a:ext cx="1904999" cy="347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PRICE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C77F0983-87D6-4760-B938-358CDA25A63C}"/>
                </a:ext>
              </a:extLst>
            </p:cNvPr>
            <p:cNvSpPr txBox="1"/>
            <p:nvPr/>
          </p:nvSpPr>
          <p:spPr>
            <a:xfrm>
              <a:off x="6865998" y="5352779"/>
              <a:ext cx="1904999" cy="347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PLACE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702E0BB2-BAD1-43ED-8621-7840241C2C39}"/>
                </a:ext>
              </a:extLst>
            </p:cNvPr>
            <p:cNvSpPr txBox="1"/>
            <p:nvPr/>
          </p:nvSpPr>
          <p:spPr>
            <a:xfrm>
              <a:off x="4980719" y="5429393"/>
              <a:ext cx="1904999" cy="347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PROMOTION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5150FB70-E2A9-4A35-9D07-CB981B8D66B8}"/>
              </a:ext>
            </a:extLst>
          </p:cNvPr>
          <p:cNvGrpSpPr/>
          <p:nvPr/>
        </p:nvGrpSpPr>
        <p:grpSpPr>
          <a:xfrm>
            <a:off x="4344496" y="1835786"/>
            <a:ext cx="3106149" cy="2034051"/>
            <a:chOff x="4893825" y="1755830"/>
            <a:chExt cx="3106149" cy="2034051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xmlns="" id="{6855BB54-CBD1-4A08-93AF-74E3A97FD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lum/>
              <a:alphaModFix/>
            </a:blip>
            <a:srcRect/>
            <a:stretch>
              <a:fillRect/>
            </a:stretch>
          </p:blipFill>
          <p:spPr>
            <a:xfrm>
              <a:off x="5076832" y="2117325"/>
              <a:ext cx="2706121" cy="167255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F9CC80CF-CCD2-4507-B782-22C98C32D479}"/>
                </a:ext>
              </a:extLst>
            </p:cNvPr>
            <p:cNvSpPr txBox="1"/>
            <p:nvPr/>
          </p:nvSpPr>
          <p:spPr>
            <a:xfrm>
              <a:off x="6933174" y="1755830"/>
              <a:ext cx="1066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Giá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05A13434-81A6-4AA0-9CF2-B23EA3C1FEB7}"/>
                </a:ext>
              </a:extLst>
            </p:cNvPr>
            <p:cNvSpPr txBox="1"/>
            <p:nvPr/>
          </p:nvSpPr>
          <p:spPr>
            <a:xfrm>
              <a:off x="4893825" y="1776846"/>
              <a:ext cx="12165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vi-VN" sz="2400" dirty="0">
                  <a:latin typeface="Arial" panose="020B0604020202020204" pitchFamily="34" charset="0"/>
                  <a:cs typeface="Arial" panose="020B0604020202020204" pitchFamily="34" charset="0"/>
                </a:rPr>
                <a:t>ơ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ích</a:t>
              </a:r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A924DD65-A20C-4938-AC17-1EB2A104784C}"/>
              </a:ext>
            </a:extLst>
          </p:cNvPr>
          <p:cNvGrpSpPr/>
          <p:nvPr/>
        </p:nvGrpSpPr>
        <p:grpSpPr>
          <a:xfrm>
            <a:off x="9501457" y="5709484"/>
            <a:ext cx="4021991" cy="1742304"/>
            <a:chOff x="1250373" y="5417014"/>
            <a:chExt cx="4021991" cy="1742304"/>
          </a:xfrm>
        </p:grpSpPr>
        <p:pic>
          <p:nvPicPr>
            <p:cNvPr id="49" name="Graphic 48" descr="Truck">
              <a:extLst>
                <a:ext uri="{FF2B5EF4-FFF2-40B4-BE49-F238E27FC236}">
                  <a16:creationId xmlns:a16="http://schemas.microsoft.com/office/drawing/2014/main" xmlns="" id="{D6C718CF-B3A6-47E9-9E63-F07FE9777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2403943" y="5668386"/>
              <a:ext cx="1490932" cy="1490932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EC02F66D-C3C2-4E83-AC16-7D354383FEFD}"/>
                </a:ext>
              </a:extLst>
            </p:cNvPr>
            <p:cNvSpPr txBox="1"/>
            <p:nvPr/>
          </p:nvSpPr>
          <p:spPr>
            <a:xfrm>
              <a:off x="1250373" y="5417014"/>
              <a:ext cx="4021991" cy="456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Amazon, Lazada, H-Shop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B59B6C29-F775-406F-B689-847366A88B42}"/>
              </a:ext>
            </a:extLst>
          </p:cNvPr>
          <p:cNvGrpSpPr/>
          <p:nvPr/>
        </p:nvGrpSpPr>
        <p:grpSpPr>
          <a:xfrm>
            <a:off x="9179366" y="4057875"/>
            <a:ext cx="4348534" cy="1709182"/>
            <a:chOff x="7475355" y="5559261"/>
            <a:chExt cx="4348534" cy="1709182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xmlns="" id="{BE210422-16F2-4460-9C25-16B0A61D7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753214" y="5880452"/>
              <a:ext cx="1070675" cy="1070675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xmlns="" id="{7C6FC8E5-296D-4BDF-8190-4075CB9FD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239691" y="5884327"/>
              <a:ext cx="1066800" cy="106680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xmlns="" id="{AF5EF771-2886-4DAF-991C-48ECDF6B8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75355" y="5559261"/>
              <a:ext cx="1764336" cy="1709182"/>
            </a:xfrm>
            <a:prstGeom prst="rect">
              <a:avLst/>
            </a:prstGeom>
          </p:spPr>
        </p:pic>
      </p:grpSp>
      <p:pic>
        <p:nvPicPr>
          <p:cNvPr id="62" name="Graphic 61" descr="Handshake">
            <a:extLst>
              <a:ext uri="{FF2B5EF4-FFF2-40B4-BE49-F238E27FC236}">
                <a16:creationId xmlns:a16="http://schemas.microsoft.com/office/drawing/2014/main" xmlns="" id="{54FD1FAE-8535-4B1B-ACF6-8E0478C9412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374032" y="3952758"/>
            <a:ext cx="914400" cy="9144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EA9A6110-37C2-4D5E-AA3F-9D614AD8EADA}"/>
              </a:ext>
            </a:extLst>
          </p:cNvPr>
          <p:cNvGrpSpPr/>
          <p:nvPr/>
        </p:nvGrpSpPr>
        <p:grpSpPr>
          <a:xfrm>
            <a:off x="4387028" y="4563534"/>
            <a:ext cx="4749805" cy="2553581"/>
            <a:chOff x="4412696" y="4380869"/>
            <a:chExt cx="4749805" cy="2553581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xmlns="" id="{56A9D236-1CAC-4DFD-A889-6C42CBA802DC}"/>
                </a:ext>
              </a:extLst>
            </p:cNvPr>
            <p:cNvSpPr/>
            <p:nvPr/>
          </p:nvSpPr>
          <p:spPr>
            <a:xfrm>
              <a:off x="4675301" y="4709456"/>
              <a:ext cx="4311861" cy="19127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q"/>
              </a:pPr>
              <a:r>
                <a:rPr lang="en-US" dirty="0">
                  <a:latin typeface="Helvetica" panose="020B0604020202020204" pitchFamily="34" charset="0"/>
                </a:rPr>
                <a:t>C</a:t>
              </a:r>
              <a:r>
                <a:rPr lang="vi-VN" dirty="0">
                  <a:latin typeface="Helvetica" panose="020B0604020202020204" pitchFamily="34" charset="0"/>
                </a:rPr>
                <a:t>ông ty TNHH thiết bị công nghệ Việt</a:t>
              </a:r>
              <a:endParaRPr lang="en-US" dirty="0">
                <a:latin typeface="Helvetica" panose="020B0604020202020204" pitchFamily="34" charset="0"/>
              </a:endParaRPr>
            </a:p>
            <a:p>
              <a:pPr marL="342900" indent="-342900">
                <a:buFont typeface="Wingdings" panose="05000000000000000000" pitchFamily="2" charset="2"/>
                <a:buChar char="q"/>
              </a:pPr>
              <a:r>
                <a:rPr lang="en-US" dirty="0">
                  <a:latin typeface="Helvetica" panose="020B0604020202020204" pitchFamily="34" charset="0"/>
                </a:rPr>
                <a:t>C</a:t>
              </a:r>
              <a:r>
                <a:rPr lang="vi-VN" dirty="0">
                  <a:latin typeface="Helvetica" panose="020B0604020202020204" pitchFamily="34" charset="0"/>
                </a:rPr>
                <a:t>ông ty New Cosmos Electric(Nhật)</a:t>
              </a:r>
              <a:endParaRPr lang="en-US" dirty="0">
                <a:latin typeface="Helvetica" panose="020B0604020202020204" pitchFamily="34" charset="0"/>
              </a:endParaRPr>
            </a:p>
            <a:p>
              <a:pPr marL="342900" indent="-342900">
                <a:buFont typeface="Wingdings" panose="05000000000000000000" pitchFamily="2" charset="2"/>
                <a:buChar char="q"/>
              </a:pPr>
              <a:r>
                <a:rPr lang="en-US" dirty="0">
                  <a:latin typeface="Helvetica" panose="020B0604020202020204" pitchFamily="34" charset="0"/>
                </a:rPr>
                <a:t>C</a:t>
              </a:r>
              <a:r>
                <a:rPr lang="vi-VN" dirty="0">
                  <a:latin typeface="Helvetica" panose="020B0604020202020204" pitchFamily="34" charset="0"/>
                </a:rPr>
                <a:t>ông ty TNHH Nguyên Anh</a:t>
              </a:r>
              <a:endParaRPr lang="en-US" dirty="0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xmlns="" id="{D0CD12E2-F386-4F23-AB1F-2263367EB365}"/>
                </a:ext>
              </a:extLst>
            </p:cNvPr>
            <p:cNvGrpSpPr/>
            <p:nvPr/>
          </p:nvGrpSpPr>
          <p:grpSpPr>
            <a:xfrm>
              <a:off x="4412696" y="4380869"/>
              <a:ext cx="4749805" cy="2553581"/>
              <a:chOff x="4483098" y="4259210"/>
              <a:chExt cx="4749805" cy="2553581"/>
            </a:xfrm>
          </p:grpSpPr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xmlns="" id="{B8697745-30AD-4F28-B6FA-6C7BD2D623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39000" y="4298619"/>
                <a:ext cx="1993903" cy="1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xmlns="" id="{AD409ED9-BF6F-4C1C-8AB0-96B8AE64D5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32903" y="4259210"/>
                <a:ext cx="0" cy="2514172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xmlns="" id="{7D3608C1-9251-4CEC-8C6C-236CDA4D2B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3098" y="6773382"/>
                <a:ext cx="4749805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xmlns="" id="{E607C7C3-1353-4EFB-AFB4-B198EF64D1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8490" y="4298619"/>
                <a:ext cx="0" cy="2514172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xmlns="" id="{EAE5D87F-A614-4C88-B4E3-055C381CA6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3098" y="4298619"/>
                <a:ext cx="1911077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6EF585FF-19F9-4A17-A5EB-ACF9F41C0F90}"/>
              </a:ext>
            </a:extLst>
          </p:cNvPr>
          <p:cNvGrpSpPr/>
          <p:nvPr/>
        </p:nvGrpSpPr>
        <p:grpSpPr>
          <a:xfrm>
            <a:off x="7265627" y="883969"/>
            <a:ext cx="2795907" cy="2795907"/>
            <a:chOff x="7554328" y="810317"/>
            <a:chExt cx="2795907" cy="279590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FCAC2E48-86D2-4BE0-BC91-D2378384B447}"/>
                </a:ext>
              </a:extLst>
            </p:cNvPr>
            <p:cNvGrpSpPr/>
            <p:nvPr/>
          </p:nvGrpSpPr>
          <p:grpSpPr>
            <a:xfrm>
              <a:off x="7554328" y="810317"/>
              <a:ext cx="2795907" cy="2795907"/>
              <a:chOff x="8372223" y="419121"/>
              <a:chExt cx="2795907" cy="2795907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xmlns="" id="{1B9C1BEC-4E97-478D-9251-7214060D9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8372223" y="419121"/>
                <a:ext cx="2795907" cy="2795907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C3353201-E192-442B-A24D-B0811C15C13E}"/>
                  </a:ext>
                </a:extLst>
              </p:cNvPr>
              <p:cNvSpPr/>
              <p:nvPr/>
            </p:nvSpPr>
            <p:spPr>
              <a:xfrm>
                <a:off x="9226273" y="2167188"/>
                <a:ext cx="699229" cy="40011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2000" b="1" i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VSP</a:t>
                </a:r>
              </a:p>
            </p:txBody>
          </p:sp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xmlns="" id="{2257A78D-7375-4E29-A7B8-FE9B80D39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67366" y="2046046"/>
              <a:ext cx="607056" cy="571796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6DEDF34D-C89A-4F2E-A0CD-F9F265D8FE30}"/>
              </a:ext>
            </a:extLst>
          </p:cNvPr>
          <p:cNvGrpSpPr/>
          <p:nvPr/>
        </p:nvGrpSpPr>
        <p:grpSpPr>
          <a:xfrm>
            <a:off x="10427629" y="2765789"/>
            <a:ext cx="3059771" cy="932563"/>
            <a:chOff x="10289885" y="2644490"/>
            <a:chExt cx="3059771" cy="932563"/>
          </a:xfrm>
        </p:grpSpPr>
        <p:pic>
          <p:nvPicPr>
            <p:cNvPr id="16" name="Graphic 15" descr="Taxi">
              <a:extLst>
                <a:ext uri="{FF2B5EF4-FFF2-40B4-BE49-F238E27FC236}">
                  <a16:creationId xmlns:a16="http://schemas.microsoft.com/office/drawing/2014/main" xmlns="" id="{FBD61103-0CEA-4953-9E9A-CE8750E68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10289885" y="2662653"/>
              <a:ext cx="914400" cy="914400"/>
            </a:xfrm>
            <a:prstGeom prst="rect">
              <a:avLst/>
            </a:prstGeom>
          </p:spPr>
        </p:pic>
        <p:pic>
          <p:nvPicPr>
            <p:cNvPr id="48" name="Graphic 47" descr="Taxi">
              <a:extLst>
                <a:ext uri="{FF2B5EF4-FFF2-40B4-BE49-F238E27FC236}">
                  <a16:creationId xmlns:a16="http://schemas.microsoft.com/office/drawing/2014/main" xmlns="" id="{9F38D397-2B7E-464F-B774-FB0E7D39B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11019902" y="2644490"/>
              <a:ext cx="914400" cy="914400"/>
            </a:xfrm>
            <a:prstGeom prst="rect">
              <a:avLst/>
            </a:prstGeom>
          </p:spPr>
        </p:pic>
        <p:pic>
          <p:nvPicPr>
            <p:cNvPr id="51" name="Graphic 50" descr="Taxi">
              <a:extLst>
                <a:ext uri="{FF2B5EF4-FFF2-40B4-BE49-F238E27FC236}">
                  <a16:creationId xmlns:a16="http://schemas.microsoft.com/office/drawing/2014/main" xmlns="" id="{D967172E-CCF6-4FA4-9A75-A641AE92A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12435256" y="2644490"/>
              <a:ext cx="914400" cy="914400"/>
            </a:xfrm>
            <a:prstGeom prst="rect">
              <a:avLst/>
            </a:prstGeom>
          </p:spPr>
        </p:pic>
        <p:pic>
          <p:nvPicPr>
            <p:cNvPr id="53" name="Graphic 52" descr="Taxi">
              <a:extLst>
                <a:ext uri="{FF2B5EF4-FFF2-40B4-BE49-F238E27FC236}">
                  <a16:creationId xmlns:a16="http://schemas.microsoft.com/office/drawing/2014/main" xmlns="" id="{A6FAC060-6150-4E12-A181-FF742DD45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11728162" y="2644490"/>
              <a:ext cx="914400" cy="914400"/>
            </a:xfrm>
            <a:prstGeom prst="rect">
              <a:avLst/>
            </a:prstGeom>
          </p:spPr>
        </p:pic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DDE34EB5-73FE-45DD-A8B9-ECAB47EA6B10}"/>
              </a:ext>
            </a:extLst>
          </p:cNvPr>
          <p:cNvCxnSpPr>
            <a:cxnSpLocks/>
          </p:cNvCxnSpPr>
          <p:nvPr/>
        </p:nvCxnSpPr>
        <p:spPr>
          <a:xfrm flipH="1" flipV="1">
            <a:off x="10347796" y="2197281"/>
            <a:ext cx="15404" cy="132489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28E565FF-2250-4CBD-9997-E55FCDBEE300}"/>
              </a:ext>
            </a:extLst>
          </p:cNvPr>
          <p:cNvCxnSpPr>
            <a:cxnSpLocks/>
          </p:cNvCxnSpPr>
          <p:nvPr/>
        </p:nvCxnSpPr>
        <p:spPr>
          <a:xfrm>
            <a:off x="10315770" y="2197281"/>
            <a:ext cx="3207678" cy="126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xmlns="" id="{13B43601-7CAA-435E-B975-3F93393B4BEA}"/>
              </a:ext>
            </a:extLst>
          </p:cNvPr>
          <p:cNvCxnSpPr>
            <a:cxnSpLocks/>
          </p:cNvCxnSpPr>
          <p:nvPr/>
        </p:nvCxnSpPr>
        <p:spPr>
          <a:xfrm flipH="1" flipV="1">
            <a:off x="13487400" y="2228370"/>
            <a:ext cx="15404" cy="132489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E445BDB1-9CAF-42F3-AC67-0CC829B7D929}"/>
              </a:ext>
            </a:extLst>
          </p:cNvPr>
          <p:cNvSpPr txBox="1"/>
          <p:nvPr/>
        </p:nvSpPr>
        <p:spPr>
          <a:xfrm>
            <a:off x="10697718" y="1711781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Hầm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đỗ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0874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0DD2914-BF96-4CFE-A412-514367C13EA3}"/>
              </a:ext>
            </a:extLst>
          </p:cNvPr>
          <p:cNvGrpSpPr/>
          <p:nvPr/>
        </p:nvGrpSpPr>
        <p:grpSpPr>
          <a:xfrm>
            <a:off x="10972800" y="59647"/>
            <a:ext cx="2668351" cy="1047689"/>
            <a:chOff x="10972800" y="59647"/>
            <a:chExt cx="2668351" cy="104768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F8ECA702-A1C2-4232-88F1-6679E3F842A3}"/>
                </a:ext>
              </a:extLst>
            </p:cNvPr>
            <p:cNvSpPr txBox="1"/>
            <p:nvPr/>
          </p:nvSpPr>
          <p:spPr>
            <a:xfrm>
              <a:off x="10972800" y="645670"/>
              <a:ext cx="1812036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21599973" rev="0"/>
                </a:camera>
                <a:lightRig rig="threePt" dir="t"/>
              </a:scene3d>
              <a:sp3d prstMaterial="metal"/>
            </a:bodyPr>
            <a:lstStyle/>
            <a:p>
              <a:pPr algn="r"/>
              <a:r>
                <a:rPr lang="en-US" sz="2400" b="1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VSP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29A45909-D027-470E-B15B-88B253B9C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691458" y="59647"/>
              <a:ext cx="949693" cy="882065"/>
            </a:xfrm>
            <a:prstGeom prst="rect">
              <a:avLst/>
            </a:prstGeom>
          </p:spPr>
        </p:pic>
      </p:grpSp>
      <p:pic>
        <p:nvPicPr>
          <p:cNvPr id="6" name="Graphic 5" descr="Man">
            <a:extLst>
              <a:ext uri="{FF2B5EF4-FFF2-40B4-BE49-F238E27FC236}">
                <a16:creationId xmlns:a16="http://schemas.microsoft.com/office/drawing/2014/main" xmlns="" id="{FED2A163-CF40-4D94-B426-8253315C94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7019" y="1608853"/>
            <a:ext cx="914400" cy="914400"/>
          </a:xfrm>
          <a:prstGeom prst="rect">
            <a:avLst/>
          </a:prstGeom>
        </p:spPr>
      </p:pic>
      <p:pic>
        <p:nvPicPr>
          <p:cNvPr id="10" name="Graphic 9" descr="Volume">
            <a:extLst>
              <a:ext uri="{FF2B5EF4-FFF2-40B4-BE49-F238E27FC236}">
                <a16:creationId xmlns:a16="http://schemas.microsoft.com/office/drawing/2014/main" xmlns="" id="{00EE4598-3CA9-4FB0-99A2-EA3AD401E7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41508" y="1285679"/>
            <a:ext cx="623959" cy="623959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014EEA8D-AD18-42EB-9BCF-273C5CF67C93}"/>
              </a:ext>
            </a:extLst>
          </p:cNvPr>
          <p:cNvGrpSpPr/>
          <p:nvPr/>
        </p:nvGrpSpPr>
        <p:grpSpPr>
          <a:xfrm>
            <a:off x="2180544" y="1044172"/>
            <a:ext cx="3733800" cy="2286000"/>
            <a:chOff x="2895600" y="533400"/>
            <a:chExt cx="3733800" cy="2286000"/>
          </a:xfrm>
        </p:grpSpPr>
        <p:pic>
          <p:nvPicPr>
            <p:cNvPr id="8" name="Graphic 7" descr="Fire">
              <a:extLst>
                <a:ext uri="{FF2B5EF4-FFF2-40B4-BE49-F238E27FC236}">
                  <a16:creationId xmlns:a16="http://schemas.microsoft.com/office/drawing/2014/main" xmlns="" id="{5A133933-B121-42F0-B793-4E7BB3F54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4779523" y="1059549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Team">
              <a:extLst>
                <a:ext uri="{FF2B5EF4-FFF2-40B4-BE49-F238E27FC236}">
                  <a16:creationId xmlns:a16="http://schemas.microsoft.com/office/drawing/2014/main" xmlns="" id="{0F57B2E6-C65E-4979-BA24-5AB11D778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3267063" y="1452438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Store">
              <a:extLst>
                <a:ext uri="{FF2B5EF4-FFF2-40B4-BE49-F238E27FC236}">
                  <a16:creationId xmlns:a16="http://schemas.microsoft.com/office/drawing/2014/main" xmlns="" id="{E042A133-6DEA-421D-AB57-4EE353B53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5298452" y="1599742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House">
              <a:extLst>
                <a:ext uri="{FF2B5EF4-FFF2-40B4-BE49-F238E27FC236}">
                  <a16:creationId xmlns:a16="http://schemas.microsoft.com/office/drawing/2014/main" xmlns="" id="{A5904B06-CDA9-461B-99A7-D1736432C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4322323" y="1453361"/>
              <a:ext cx="914400" cy="914400"/>
            </a:xfrm>
            <a:prstGeom prst="rect">
              <a:avLst/>
            </a:prstGeom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7C73C66A-38F7-40FC-8397-4C6EEAFEA208}"/>
                </a:ext>
              </a:extLst>
            </p:cNvPr>
            <p:cNvSpPr/>
            <p:nvPr/>
          </p:nvSpPr>
          <p:spPr>
            <a:xfrm>
              <a:off x="2895600" y="533400"/>
              <a:ext cx="3733800" cy="228600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Graphic 15" descr="Fire">
              <a:extLst>
                <a:ext uri="{FF2B5EF4-FFF2-40B4-BE49-F238E27FC236}">
                  <a16:creationId xmlns:a16="http://schemas.microsoft.com/office/drawing/2014/main" xmlns="" id="{163D357A-151D-4641-9E5F-BE65099D6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4376872" y="685342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Fire">
              <a:extLst>
                <a:ext uri="{FF2B5EF4-FFF2-40B4-BE49-F238E27FC236}">
                  <a16:creationId xmlns:a16="http://schemas.microsoft.com/office/drawing/2014/main" xmlns="" id="{B2868743-290F-4907-9396-23A10E4FF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5360181" y="837284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Crying Face with Solid Fill">
              <a:extLst>
                <a:ext uri="{FF2B5EF4-FFF2-40B4-BE49-F238E27FC236}">
                  <a16:creationId xmlns:a16="http://schemas.microsoft.com/office/drawing/2014/main" xmlns="" id="{8EBE9B8C-F085-4695-BA86-CFFBAA0CB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3398227" y="912245"/>
              <a:ext cx="604504" cy="604504"/>
            </a:xfrm>
            <a:prstGeom prst="rect">
              <a:avLst/>
            </a:prstGeom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5C4F78D2-6699-4836-A22B-31E9625F389A}"/>
              </a:ext>
            </a:extLst>
          </p:cNvPr>
          <p:cNvSpPr/>
          <p:nvPr/>
        </p:nvSpPr>
        <p:spPr>
          <a:xfrm>
            <a:off x="5964770" y="1569958"/>
            <a:ext cx="77822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QCVN 04-1:2015/BXD  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QUY CHUẨN KỸ THUẬT QUỐC GIA VỀ NHÀ Ở VÀ CÔNG TRÌNH CÔNG CỘNG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8B02C527-364B-46E1-9286-0C5B0B44B848}"/>
              </a:ext>
            </a:extLst>
          </p:cNvPr>
          <p:cNvSpPr/>
          <p:nvPr/>
        </p:nvSpPr>
        <p:spPr>
          <a:xfrm>
            <a:off x="6272221" y="3276706"/>
            <a:ext cx="72827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gió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hòa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khí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BA311D24-BA71-422A-8F21-B9882C124453}"/>
              </a:ext>
            </a:extLst>
          </p:cNvPr>
          <p:cNvGrpSpPr/>
          <p:nvPr/>
        </p:nvGrpSpPr>
        <p:grpSpPr>
          <a:xfrm>
            <a:off x="1282644" y="3681144"/>
            <a:ext cx="3733800" cy="2286000"/>
            <a:chOff x="1857363" y="3528161"/>
            <a:chExt cx="3733800" cy="2286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E737ADF4-9F78-42FF-B6F6-7E4363117CFD}"/>
                </a:ext>
              </a:extLst>
            </p:cNvPr>
            <p:cNvGrpSpPr/>
            <p:nvPr/>
          </p:nvGrpSpPr>
          <p:grpSpPr>
            <a:xfrm>
              <a:off x="2432443" y="4267200"/>
              <a:ext cx="2583639" cy="937361"/>
              <a:chOff x="151325" y="6110359"/>
              <a:chExt cx="2583639" cy="937361"/>
            </a:xfrm>
          </p:grpSpPr>
          <p:pic>
            <p:nvPicPr>
              <p:cNvPr id="21" name="Graphic 20" descr="Bank">
                <a:extLst>
                  <a:ext uri="{FF2B5EF4-FFF2-40B4-BE49-F238E27FC236}">
                    <a16:creationId xmlns:a16="http://schemas.microsoft.com/office/drawing/2014/main" xmlns="" id="{DE29AD9E-6EBF-4D5D-AAEA-C7B661670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18"/>
                  </a:ext>
                </a:extLst>
              </a:blip>
              <a:stretch>
                <a:fillRect/>
              </a:stretch>
            </p:blipFill>
            <p:spPr>
              <a:xfrm>
                <a:off x="151325" y="6133320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2" name="Graphic 21" descr="Building">
                <a:extLst>
                  <a:ext uri="{FF2B5EF4-FFF2-40B4-BE49-F238E27FC236}">
                    <a16:creationId xmlns:a16="http://schemas.microsoft.com/office/drawing/2014/main" xmlns="" id="{B73D4687-1009-465D-B208-9F55FF043F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p:blipFill>
            <p:spPr>
              <a:xfrm>
                <a:off x="972091" y="611035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4" name="Graphic 23" descr="Court">
                <a:extLst>
                  <a:ext uri="{FF2B5EF4-FFF2-40B4-BE49-F238E27FC236}">
                    <a16:creationId xmlns:a16="http://schemas.microsoft.com/office/drawing/2014/main" xmlns="" id="{675299A3-C0A8-44D8-869D-97277E5D54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p:blipFill>
            <p:spPr>
              <a:xfrm>
                <a:off x="1820564" y="6133320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xmlns="" id="{F0D625CC-0DF3-4034-AB2F-9782EF18B747}"/>
                </a:ext>
              </a:extLst>
            </p:cNvPr>
            <p:cNvSpPr/>
            <p:nvPr/>
          </p:nvSpPr>
          <p:spPr>
            <a:xfrm>
              <a:off x="1857363" y="3528161"/>
              <a:ext cx="3733800" cy="228600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1881900E-AFFF-4DB1-85B8-42C353299A64}"/>
              </a:ext>
            </a:extLst>
          </p:cNvPr>
          <p:cNvCxnSpPr>
            <a:stCxn id="10" idx="3"/>
          </p:cNvCxnSpPr>
          <p:nvPr/>
        </p:nvCxnSpPr>
        <p:spPr>
          <a:xfrm flipV="1">
            <a:off x="1365467" y="1597658"/>
            <a:ext cx="815077" cy="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xmlns="" id="{23F2D37E-EAAB-41E8-B6C7-FD9909A13DB1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365467" y="1597659"/>
            <a:ext cx="457200" cy="2235885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90CA3BF0-A761-4AA8-8BAE-059C259DBBF4}"/>
              </a:ext>
            </a:extLst>
          </p:cNvPr>
          <p:cNvCxnSpPr>
            <a:cxnSpLocks/>
          </p:cNvCxnSpPr>
          <p:nvPr/>
        </p:nvCxnSpPr>
        <p:spPr>
          <a:xfrm flipH="1">
            <a:off x="8315773" y="5106866"/>
            <a:ext cx="54102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A0EA996B-516E-49EE-A5BC-5C88E3BDCFC6}"/>
              </a:ext>
            </a:extLst>
          </p:cNvPr>
          <p:cNvSpPr/>
          <p:nvPr/>
        </p:nvSpPr>
        <p:spPr>
          <a:xfrm>
            <a:off x="8338810" y="4420183"/>
            <a:ext cx="2095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vi-VN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lần/h </a:t>
            </a:r>
            <a:endParaRPr lang="en-US" sz="3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89A37A9C-1947-40BB-A283-B6DD25A5E32A}"/>
              </a:ext>
            </a:extLst>
          </p:cNvPr>
          <p:cNvSpPr/>
          <p:nvPr/>
        </p:nvSpPr>
        <p:spPr>
          <a:xfrm>
            <a:off x="10434255" y="5548196"/>
            <a:ext cx="1236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90 %</a:t>
            </a:r>
            <a:endParaRPr lang="en-US" sz="3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98902816-C0AA-41F9-8394-D6FA62F4365D}"/>
              </a:ext>
            </a:extLst>
          </p:cNvPr>
          <p:cNvCxnSpPr>
            <a:cxnSpLocks/>
          </p:cNvCxnSpPr>
          <p:nvPr/>
        </p:nvCxnSpPr>
        <p:spPr>
          <a:xfrm>
            <a:off x="10399995" y="6194527"/>
            <a:ext cx="332597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7928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7042012-B6CB-4708-AE76-9408741E5677}"/>
              </a:ext>
            </a:extLst>
          </p:cNvPr>
          <p:cNvGrpSpPr/>
          <p:nvPr/>
        </p:nvGrpSpPr>
        <p:grpSpPr>
          <a:xfrm>
            <a:off x="10972800" y="59647"/>
            <a:ext cx="2668351" cy="1047689"/>
            <a:chOff x="10972800" y="59647"/>
            <a:chExt cx="2668351" cy="104768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FFC096EB-8BE6-4183-A5B4-A0A2A276C19C}"/>
                </a:ext>
              </a:extLst>
            </p:cNvPr>
            <p:cNvSpPr txBox="1"/>
            <p:nvPr/>
          </p:nvSpPr>
          <p:spPr>
            <a:xfrm>
              <a:off x="10972800" y="645670"/>
              <a:ext cx="1812036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21599973" rev="0"/>
                </a:camera>
                <a:lightRig rig="threePt" dir="t"/>
              </a:scene3d>
              <a:sp3d prstMaterial="metal"/>
            </a:bodyPr>
            <a:lstStyle/>
            <a:p>
              <a:pPr algn="r"/>
              <a:r>
                <a:rPr lang="en-US" sz="2400" b="1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VSP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E931E2AE-FCE9-40F4-B0A9-D179D3159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691458" y="59647"/>
              <a:ext cx="949693" cy="882065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FD7FE8A8-B73F-4C3D-8EB1-4E204C1613C4}"/>
              </a:ext>
            </a:extLst>
          </p:cNvPr>
          <p:cNvGrpSpPr/>
          <p:nvPr/>
        </p:nvGrpSpPr>
        <p:grpSpPr>
          <a:xfrm>
            <a:off x="1433145" y="336828"/>
            <a:ext cx="1002353" cy="1065447"/>
            <a:chOff x="762000" y="762000"/>
            <a:chExt cx="931164" cy="117367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77AECDB5-DCEE-492F-A73A-1E1C17B5FB18}"/>
                </a:ext>
              </a:extLst>
            </p:cNvPr>
            <p:cNvSpPr txBox="1"/>
            <p:nvPr/>
          </p:nvSpPr>
          <p:spPr>
            <a:xfrm>
              <a:off x="931164" y="870228"/>
              <a:ext cx="76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VE1</a:t>
              </a:r>
            </a:p>
          </p:txBody>
        </p:sp>
        <p:pic>
          <p:nvPicPr>
            <p:cNvPr id="8" name="Graphic 7" descr="House">
              <a:extLst>
                <a:ext uri="{FF2B5EF4-FFF2-40B4-BE49-F238E27FC236}">
                  <a16:creationId xmlns:a16="http://schemas.microsoft.com/office/drawing/2014/main" xmlns="" id="{4BEFAFD7-4378-4E1A-8929-25AFCA3F1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78273" y="1173675"/>
              <a:ext cx="732182" cy="732182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3382AE2E-A13C-4661-9A3E-F5AE5DD3D5E6}"/>
                </a:ext>
              </a:extLst>
            </p:cNvPr>
            <p:cNvSpPr/>
            <p:nvPr/>
          </p:nvSpPr>
          <p:spPr>
            <a:xfrm>
              <a:off x="762000" y="762000"/>
              <a:ext cx="931164" cy="117367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D18CEC98-B115-4858-97E1-DEA196F72EBD}"/>
              </a:ext>
            </a:extLst>
          </p:cNvPr>
          <p:cNvGrpSpPr/>
          <p:nvPr/>
        </p:nvGrpSpPr>
        <p:grpSpPr>
          <a:xfrm>
            <a:off x="2819399" y="336828"/>
            <a:ext cx="966759" cy="1068331"/>
            <a:chOff x="1800365" y="764884"/>
            <a:chExt cx="931164" cy="117367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5C2FC6C9-B6B6-4579-B9F9-FA4AD7073DE6}"/>
                </a:ext>
              </a:extLst>
            </p:cNvPr>
            <p:cNvSpPr txBox="1"/>
            <p:nvPr/>
          </p:nvSpPr>
          <p:spPr>
            <a:xfrm>
              <a:off x="1905000" y="870228"/>
              <a:ext cx="76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VE2</a:t>
              </a:r>
            </a:p>
          </p:txBody>
        </p:sp>
        <p:pic>
          <p:nvPicPr>
            <p:cNvPr id="9" name="Graphic 8" descr="City">
              <a:extLst>
                <a:ext uri="{FF2B5EF4-FFF2-40B4-BE49-F238E27FC236}">
                  <a16:creationId xmlns:a16="http://schemas.microsoft.com/office/drawing/2014/main" xmlns="" id="{32C22AA3-50A6-4911-B773-17C1FB39F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1899856" y="1173675"/>
              <a:ext cx="732182" cy="762000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E3DC56CF-728C-43D4-9A58-AA7C9AF19823}"/>
                </a:ext>
              </a:extLst>
            </p:cNvPr>
            <p:cNvSpPr/>
            <p:nvPr/>
          </p:nvSpPr>
          <p:spPr>
            <a:xfrm>
              <a:off x="1800365" y="764884"/>
              <a:ext cx="931164" cy="117367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0A0EB23-A802-4EFB-A061-D903B5F9FD37}"/>
              </a:ext>
            </a:extLst>
          </p:cNvPr>
          <p:cNvSpPr/>
          <p:nvPr/>
        </p:nvSpPr>
        <p:spPr>
          <a:xfrm>
            <a:off x="1747695" y="1402275"/>
            <a:ext cx="230876" cy="1279782"/>
          </a:xfrm>
          <a:prstGeom prst="rect">
            <a:avLst/>
          </a:prstGeom>
          <a:gradFill>
            <a:gsLst>
              <a:gs pos="31000">
                <a:srgbClr val="E1E9F4">
                  <a:alpha val="87000"/>
                </a:srgbClr>
              </a:gs>
              <a:gs pos="0">
                <a:schemeClr val="accent1">
                  <a:lumMod val="5000"/>
                  <a:lumOff val="95000"/>
                </a:schemeClr>
              </a:gs>
              <a:gs pos="49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9A0EA32-CC59-4F43-8C0B-69FDA9FD7207}"/>
              </a:ext>
            </a:extLst>
          </p:cNvPr>
          <p:cNvSpPr/>
          <p:nvPr/>
        </p:nvSpPr>
        <p:spPr>
          <a:xfrm>
            <a:off x="3169544" y="1426865"/>
            <a:ext cx="230876" cy="1279782"/>
          </a:xfrm>
          <a:prstGeom prst="rect">
            <a:avLst/>
          </a:prstGeom>
          <a:gradFill>
            <a:gsLst>
              <a:gs pos="31000">
                <a:srgbClr val="E1E9F4">
                  <a:alpha val="87000"/>
                </a:srgbClr>
              </a:gs>
              <a:gs pos="0">
                <a:schemeClr val="accent1">
                  <a:lumMod val="5000"/>
                  <a:lumOff val="95000"/>
                </a:schemeClr>
              </a:gs>
              <a:gs pos="49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FC7D1FF-01D0-4C7D-88EB-AA1F8884EDA5}"/>
              </a:ext>
            </a:extLst>
          </p:cNvPr>
          <p:cNvSpPr txBox="1"/>
          <p:nvPr/>
        </p:nvSpPr>
        <p:spPr>
          <a:xfrm>
            <a:off x="3109" y="2731237"/>
            <a:ext cx="1506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AE34EC49-7032-4E27-8274-1861B4DB62B5}"/>
              </a:ext>
            </a:extLst>
          </p:cNvPr>
          <p:cNvGrpSpPr/>
          <p:nvPr/>
        </p:nvGrpSpPr>
        <p:grpSpPr>
          <a:xfrm>
            <a:off x="1361956" y="2652239"/>
            <a:ext cx="1002354" cy="540153"/>
            <a:chOff x="1361956" y="3346047"/>
            <a:chExt cx="1002354" cy="54015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53E239B6-B5E3-416C-A29B-19C10DB8F6C2}"/>
                </a:ext>
              </a:extLst>
            </p:cNvPr>
            <p:cNvSpPr/>
            <p:nvPr/>
          </p:nvSpPr>
          <p:spPr>
            <a:xfrm>
              <a:off x="1361956" y="3346047"/>
              <a:ext cx="1002354" cy="54015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70C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CA9FA4DC-27CE-4B0D-97A8-4F5056804451}"/>
                </a:ext>
              </a:extLst>
            </p:cNvPr>
            <p:cNvSpPr txBox="1"/>
            <p:nvPr/>
          </p:nvSpPr>
          <p:spPr>
            <a:xfrm>
              <a:off x="1433146" y="3400455"/>
              <a:ext cx="8484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1088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65701C42-8C10-4EBD-8328-B3AA3BB02B5C}"/>
              </a:ext>
            </a:extLst>
          </p:cNvPr>
          <p:cNvGrpSpPr/>
          <p:nvPr/>
        </p:nvGrpSpPr>
        <p:grpSpPr>
          <a:xfrm>
            <a:off x="2783805" y="2652238"/>
            <a:ext cx="1002354" cy="540153"/>
            <a:chOff x="2783805" y="3346046"/>
            <a:chExt cx="1002354" cy="5401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8EE116A4-0207-45E1-86D2-5708B6FE555A}"/>
                </a:ext>
              </a:extLst>
            </p:cNvPr>
            <p:cNvSpPr/>
            <p:nvPr/>
          </p:nvSpPr>
          <p:spPr>
            <a:xfrm>
              <a:off x="2783805" y="3346046"/>
              <a:ext cx="1002354" cy="54015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70C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498DA090-879F-4762-8599-8E4B4CA685F8}"/>
                </a:ext>
              </a:extLst>
            </p:cNvPr>
            <p:cNvSpPr txBox="1"/>
            <p:nvPr/>
          </p:nvSpPr>
          <p:spPr>
            <a:xfrm>
              <a:off x="2819400" y="3400455"/>
              <a:ext cx="9311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3130</a:t>
              </a:r>
            </a:p>
          </p:txBody>
        </p:sp>
      </p:grp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xmlns="" id="{77E414B7-31AC-4784-B972-EB71C2729F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353629997"/>
              </p:ext>
            </p:extLst>
          </p:nvPr>
        </p:nvGraphicFramePr>
        <p:xfrm>
          <a:off x="3833171" y="152399"/>
          <a:ext cx="4043486" cy="3330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0177ED0-E7D0-4649-BE88-424D8077B5DF}"/>
              </a:ext>
            </a:extLst>
          </p:cNvPr>
          <p:cNvSpPr txBox="1"/>
          <p:nvPr/>
        </p:nvSpPr>
        <p:spPr>
          <a:xfrm>
            <a:off x="76341" y="4712596"/>
            <a:ext cx="205725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en-US" sz="32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tỷ</a:t>
            </a:r>
            <a: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VNĐ</a:t>
            </a:r>
            <a:endParaRPr lang="en-US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xmlns="" id="{DED5FD81-21A3-4533-835D-551CD6778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91827288"/>
              </p:ext>
            </p:extLst>
          </p:nvPr>
        </p:nvGraphicFramePr>
        <p:xfrm>
          <a:off x="1936129" y="3680230"/>
          <a:ext cx="3855066" cy="351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9" name="Right Brace 28">
            <a:extLst>
              <a:ext uri="{FF2B5EF4-FFF2-40B4-BE49-F238E27FC236}">
                <a16:creationId xmlns:a16="http://schemas.microsoft.com/office/drawing/2014/main" xmlns="" id="{6F851099-A8EC-4F72-A8DF-55C365080798}"/>
              </a:ext>
            </a:extLst>
          </p:cNvPr>
          <p:cNvSpPr/>
          <p:nvPr/>
        </p:nvSpPr>
        <p:spPr>
          <a:xfrm rot="5400000">
            <a:off x="2277914" y="2382376"/>
            <a:ext cx="457200" cy="2289117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xmlns="" id="{CC5CE1B5-1D64-4C76-89CB-BF32ADD8C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13201450"/>
              </p:ext>
            </p:extLst>
          </p:nvPr>
        </p:nvGraphicFramePr>
        <p:xfrm>
          <a:off x="7966350" y="1045780"/>
          <a:ext cx="5444850" cy="2611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E9CD052-C31D-4BF0-AF89-D5A8E9C46C01}"/>
              </a:ext>
            </a:extLst>
          </p:cNvPr>
          <p:cNvSpPr txBox="1"/>
          <p:nvPr/>
        </p:nvSpPr>
        <p:spPr>
          <a:xfrm>
            <a:off x="7943652" y="499718"/>
            <a:ext cx="3456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LỢI NHUẬN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D5BBB25E-E3BA-4F06-A5C9-D5F3FB346DFA}"/>
              </a:ext>
            </a:extLst>
          </p:cNvPr>
          <p:cNvSpPr/>
          <p:nvPr/>
        </p:nvSpPr>
        <p:spPr>
          <a:xfrm>
            <a:off x="8059545" y="3830841"/>
            <a:ext cx="34195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TẦM NHÌN 2019 - 2023</a:t>
            </a:r>
            <a:endParaRPr lang="en-US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77E3F3C1-10AE-4A30-B8C1-D78190C2E495}"/>
              </a:ext>
            </a:extLst>
          </p:cNvPr>
          <p:cNvCxnSpPr>
            <a:cxnSpLocks/>
          </p:cNvCxnSpPr>
          <p:nvPr/>
        </p:nvCxnSpPr>
        <p:spPr>
          <a:xfrm>
            <a:off x="5791195" y="3755535"/>
            <a:ext cx="792480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E1707295-BE92-42CD-A96D-E18183386B6A}"/>
              </a:ext>
            </a:extLst>
          </p:cNvPr>
          <p:cNvCxnSpPr>
            <a:cxnSpLocks/>
          </p:cNvCxnSpPr>
          <p:nvPr/>
        </p:nvCxnSpPr>
        <p:spPr>
          <a:xfrm>
            <a:off x="5791195" y="3733800"/>
            <a:ext cx="0" cy="355966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xmlns="" id="{0238FA7D-F6E8-4840-AE2D-8F9F98E4D6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79932832"/>
              </p:ext>
            </p:extLst>
          </p:nvPr>
        </p:nvGraphicFramePr>
        <p:xfrm>
          <a:off x="5838205" y="5336782"/>
          <a:ext cx="2286000" cy="1956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1039C9C1-56AC-4172-B79B-8FF605E43914}"/>
              </a:ext>
            </a:extLst>
          </p:cNvPr>
          <p:cNvGrpSpPr/>
          <p:nvPr/>
        </p:nvGrpSpPr>
        <p:grpSpPr>
          <a:xfrm>
            <a:off x="5841305" y="3927788"/>
            <a:ext cx="2218240" cy="1671571"/>
            <a:chOff x="5791195" y="4019976"/>
            <a:chExt cx="2218240" cy="1671571"/>
          </a:xfrm>
        </p:grpSpPr>
        <p:graphicFrame>
          <p:nvGraphicFramePr>
            <p:cNvPr id="47" name="Chart 46">
              <a:extLst>
                <a:ext uri="{FF2B5EF4-FFF2-40B4-BE49-F238E27FC236}">
                  <a16:creationId xmlns:a16="http://schemas.microsoft.com/office/drawing/2014/main" xmlns="" id="{09E35942-7BD5-48C3-9FB8-E983DA992B37}"/>
                </a:ext>
              </a:extLst>
            </p:cNvPr>
            <p:cNvGraphicFramePr/>
            <p:nvPr>
              <p:extLst/>
            </p:nvPr>
          </p:nvGraphicFramePr>
          <p:xfrm>
            <a:off x="5791195" y="4019976"/>
            <a:ext cx="2218240" cy="1671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19838447-F42A-45B9-8A69-1747E9C96C09}"/>
                </a:ext>
              </a:extLst>
            </p:cNvPr>
            <p:cNvSpPr txBox="1"/>
            <p:nvPr/>
          </p:nvSpPr>
          <p:spPr>
            <a:xfrm>
              <a:off x="6717266" y="4438292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35%</a:t>
              </a: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2B2D0883-FEE6-4998-B0D9-6066527D1D0E}"/>
              </a:ext>
            </a:extLst>
          </p:cNvPr>
          <p:cNvSpPr/>
          <p:nvPr/>
        </p:nvSpPr>
        <p:spPr>
          <a:xfrm>
            <a:off x="7876657" y="4421409"/>
            <a:ext cx="57630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vi-VN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Doanh thu hàng năm tăng ít nhất 10%</a:t>
            </a:r>
            <a:endParaRPr lang="en-US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Lợi nhuận sau thuế hàng năm luôn đạt mức trên 5% so với doanh thu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A8E5B89D-2B1D-4CF2-8510-666CDA73B665}"/>
              </a:ext>
            </a:extLst>
          </p:cNvPr>
          <p:cNvSpPr/>
          <p:nvPr/>
        </p:nvSpPr>
        <p:spPr>
          <a:xfrm>
            <a:off x="8029995" y="6264919"/>
            <a:ext cx="5609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vi-VN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chi nhánh tập trung ở các tỉnh thành phố lớn như: </a:t>
            </a:r>
            <a:r>
              <a:rPr lang="en-US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</a:t>
            </a:r>
            <a:r>
              <a:rPr lang="vi-VN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ơ</a:t>
            </a: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vi-VN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TP. HCM, Bình</a:t>
            </a: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Dương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6898B4D-ADA8-4709-86D2-78A64E25041D}"/>
              </a:ext>
            </a:extLst>
          </p:cNvPr>
          <p:cNvSpPr txBox="1"/>
          <p:nvPr/>
        </p:nvSpPr>
        <p:spPr>
          <a:xfrm>
            <a:off x="11299418" y="1017017"/>
            <a:ext cx="246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tỷ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endParaRPr lang="en-US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4685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randing-1-1-1508322852.png">
            <a:extLst>
              <a:ext uri="{FF2B5EF4-FFF2-40B4-BE49-F238E27FC236}">
                <a16:creationId xmlns:a16="http://schemas.microsoft.com/office/drawing/2014/main" xmlns="" id="{8998618B-A7E9-4FEC-AFA2-CFE06C3F325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39332" y="2286189"/>
            <a:ext cx="1319658" cy="984431"/>
          </a:xfrm>
          <a:prstGeom prst="rect">
            <a:avLst/>
          </a:prstGeom>
        </p:spPr>
      </p:pic>
      <p:pic>
        <p:nvPicPr>
          <p:cNvPr id="21" name="Graphic 20" descr="Run">
            <a:extLst>
              <a:ext uri="{FF2B5EF4-FFF2-40B4-BE49-F238E27FC236}">
                <a16:creationId xmlns:a16="http://schemas.microsoft.com/office/drawing/2014/main" xmlns="" id="{AE4433F9-EF82-4C0E-894F-72C0715F15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574664" y="5673505"/>
            <a:ext cx="914400" cy="914400"/>
          </a:xfrm>
          <a:prstGeom prst="rect">
            <a:avLst/>
          </a:prstGeom>
        </p:spPr>
      </p:pic>
      <p:pic>
        <p:nvPicPr>
          <p:cNvPr id="23" name="Graphic 22" descr="Podium">
            <a:extLst>
              <a:ext uri="{FF2B5EF4-FFF2-40B4-BE49-F238E27FC236}">
                <a16:creationId xmlns:a16="http://schemas.microsoft.com/office/drawing/2014/main" xmlns="" id="{255463DD-E0AA-4CF2-987B-E1447B2986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98134" y="2175456"/>
            <a:ext cx="1268092" cy="113834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342F8D11-B6E9-4BA1-B0EC-D241BAB48DE3}"/>
              </a:ext>
            </a:extLst>
          </p:cNvPr>
          <p:cNvCxnSpPr>
            <a:cxnSpLocks/>
          </p:cNvCxnSpPr>
          <p:nvPr/>
        </p:nvCxnSpPr>
        <p:spPr>
          <a:xfrm>
            <a:off x="11358716" y="3268200"/>
            <a:ext cx="0" cy="118593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27013BD9-64C2-4E48-A6AD-7487ABA39B89}"/>
              </a:ext>
            </a:extLst>
          </p:cNvPr>
          <p:cNvCxnSpPr/>
          <p:nvPr/>
        </p:nvCxnSpPr>
        <p:spPr>
          <a:xfrm>
            <a:off x="11358716" y="3273041"/>
            <a:ext cx="18238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24DFD579-7932-43E0-88C1-2C0A061E0030}"/>
              </a:ext>
            </a:extLst>
          </p:cNvPr>
          <p:cNvCxnSpPr>
            <a:cxnSpLocks/>
          </p:cNvCxnSpPr>
          <p:nvPr/>
        </p:nvCxnSpPr>
        <p:spPr>
          <a:xfrm flipH="1">
            <a:off x="9296400" y="4454136"/>
            <a:ext cx="207679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3376D397-8E84-4A0D-81BD-06A1DF045C68}"/>
              </a:ext>
            </a:extLst>
          </p:cNvPr>
          <p:cNvCxnSpPr>
            <a:cxnSpLocks/>
          </p:cNvCxnSpPr>
          <p:nvPr/>
        </p:nvCxnSpPr>
        <p:spPr>
          <a:xfrm>
            <a:off x="9296400" y="4421664"/>
            <a:ext cx="0" cy="125184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441F229C-EE24-4585-9380-3D4D86EDAC84}"/>
              </a:ext>
            </a:extLst>
          </p:cNvPr>
          <p:cNvCxnSpPr>
            <a:cxnSpLocks/>
          </p:cNvCxnSpPr>
          <p:nvPr/>
        </p:nvCxnSpPr>
        <p:spPr>
          <a:xfrm>
            <a:off x="7543800" y="5673505"/>
            <a:ext cx="179194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C7291D6A-4323-4F11-B782-B3259F1694D7}"/>
              </a:ext>
            </a:extLst>
          </p:cNvPr>
          <p:cNvCxnSpPr>
            <a:cxnSpLocks/>
          </p:cNvCxnSpPr>
          <p:nvPr/>
        </p:nvCxnSpPr>
        <p:spPr>
          <a:xfrm flipV="1">
            <a:off x="7562235" y="5673505"/>
            <a:ext cx="0" cy="91236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93C699D1-F7C9-470F-B50D-4A3E491E3480}"/>
              </a:ext>
            </a:extLst>
          </p:cNvPr>
          <p:cNvCxnSpPr>
            <a:cxnSpLocks/>
          </p:cNvCxnSpPr>
          <p:nvPr/>
        </p:nvCxnSpPr>
        <p:spPr>
          <a:xfrm>
            <a:off x="6372128" y="6585869"/>
            <a:ext cx="120568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Graphic 40" descr="Run">
            <a:extLst>
              <a:ext uri="{FF2B5EF4-FFF2-40B4-BE49-F238E27FC236}">
                <a16:creationId xmlns:a16="http://schemas.microsoft.com/office/drawing/2014/main" xmlns="" id="{6B3886E4-E02E-4FB6-88E7-846351549E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236709" y="4698972"/>
            <a:ext cx="914400" cy="914400"/>
          </a:xfrm>
          <a:prstGeom prst="rect">
            <a:avLst/>
          </a:prstGeom>
        </p:spPr>
      </p:pic>
      <p:pic>
        <p:nvPicPr>
          <p:cNvPr id="42" name="Graphic 41" descr="Run">
            <a:extLst>
              <a:ext uri="{FF2B5EF4-FFF2-40B4-BE49-F238E27FC236}">
                <a16:creationId xmlns:a16="http://schemas.microsoft.com/office/drawing/2014/main" xmlns="" id="{2DC8070F-5074-49E9-86B3-0CE2A0E72A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033312" y="3533534"/>
            <a:ext cx="914400" cy="91440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F28DA2D7-C0DF-480A-9974-C21376204094}"/>
              </a:ext>
            </a:extLst>
          </p:cNvPr>
          <p:cNvSpPr/>
          <p:nvPr/>
        </p:nvSpPr>
        <p:spPr>
          <a:xfrm>
            <a:off x="6198767" y="6762690"/>
            <a:ext cx="47133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itchFamily="34" charset="0"/>
              </a:rPr>
              <a:t>T</a:t>
            </a:r>
            <a:r>
              <a:rPr lang="vi-VN" sz="2000" dirty="0">
                <a:latin typeface="Arial" panose="020B0604020202020204" pitchFamily="34" charset="0"/>
                <a:cs typeface="Arial" pitchFamily="34" charset="0"/>
              </a:rPr>
              <a:t>ính năng </a:t>
            </a:r>
            <a:r>
              <a:rPr lang="en-US" sz="2000" dirty="0">
                <a:latin typeface="Arial" panose="020B0604020202020204" pitchFamily="34" charset="0"/>
                <a:cs typeface="Arial" pitchFamily="34" charset="0"/>
              </a:rPr>
              <a:t>&amp;</a:t>
            </a:r>
            <a:r>
              <a:rPr lang="vi-VN" sz="2000" dirty="0">
                <a:latin typeface="Arial" panose="020B0604020202020204" pitchFamily="34" charset="0"/>
                <a:cs typeface="Arial" pitchFamily="34" charset="0"/>
              </a:rPr>
              <a:t> giá bán của sản phẩm</a:t>
            </a:r>
            <a:endParaRPr lang="en-US" sz="2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500BC527-550D-431F-81D7-4A9236F8DA8A}"/>
              </a:ext>
            </a:extLst>
          </p:cNvPr>
          <p:cNvSpPr/>
          <p:nvPr/>
        </p:nvSpPr>
        <p:spPr>
          <a:xfrm>
            <a:off x="7666035" y="5727357"/>
            <a:ext cx="50586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dirty="0">
                <a:latin typeface="Arial" panose="020B0604020202020204" pitchFamily="34" charset="0"/>
                <a:cs typeface="Arial" pitchFamily="34" charset="0"/>
              </a:rPr>
              <a:t>Tạo ra vị thế riêng biệt của thương hiệu </a:t>
            </a:r>
            <a:endParaRPr lang="en-US" sz="2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DAC04811-D1F8-4665-9692-CF8F087AD34A}"/>
              </a:ext>
            </a:extLst>
          </p:cNvPr>
          <p:cNvSpPr/>
          <p:nvPr/>
        </p:nvSpPr>
        <p:spPr>
          <a:xfrm>
            <a:off x="9448313" y="4510540"/>
            <a:ext cx="41147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dirty="0">
                <a:latin typeface="Arial" panose="020B0604020202020204" pitchFamily="34" charset="0"/>
                <a:cs typeface="Arial" pitchFamily="34" charset="0"/>
              </a:rPr>
              <a:t>Quảng bá và bảo vệ người dùng </a:t>
            </a:r>
            <a:endParaRPr lang="en-US" sz="2000" dirty="0">
              <a:latin typeface="Arial" panose="020B0604020202020204" pitchFamily="34" charset="0"/>
              <a:cs typeface="Arial" pitchFamily="34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82AFB280-4790-4206-8F1F-56DD72BFC705}"/>
              </a:ext>
            </a:extLst>
          </p:cNvPr>
          <p:cNvGrpSpPr/>
          <p:nvPr/>
        </p:nvGrpSpPr>
        <p:grpSpPr>
          <a:xfrm>
            <a:off x="5658610" y="45111"/>
            <a:ext cx="2896843" cy="1809700"/>
            <a:chOff x="12118132" y="59647"/>
            <a:chExt cx="1523019" cy="96252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BF127853-7D62-4D86-B675-A4FAABBC9958}"/>
                </a:ext>
              </a:extLst>
            </p:cNvPr>
            <p:cNvSpPr txBox="1"/>
            <p:nvPr/>
          </p:nvSpPr>
          <p:spPr>
            <a:xfrm>
              <a:off x="12118132" y="645670"/>
              <a:ext cx="666704" cy="37650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21599973" rev="0"/>
                </a:camera>
                <a:lightRig rig="threePt" dir="t"/>
              </a:scene3d>
              <a:sp3d prstMaterial="metal"/>
            </a:bodyPr>
            <a:lstStyle/>
            <a:p>
              <a:pPr algn="r"/>
              <a:r>
                <a:rPr lang="en-US" sz="4000" b="1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VSP</a:t>
              </a: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xmlns="" id="{83305A7A-0ED8-4C15-9600-CB6D54B9D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691458" y="59647"/>
              <a:ext cx="949693" cy="882065"/>
            </a:xfrm>
            <a:prstGeom prst="rect">
              <a:avLst/>
            </a:prstGeom>
          </p:spPr>
        </p:pic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D2390D68-7CC7-455B-8D31-12266AC7B52B}"/>
              </a:ext>
            </a:extLst>
          </p:cNvPr>
          <p:cNvSpPr txBox="1"/>
          <p:nvPr/>
        </p:nvSpPr>
        <p:spPr>
          <a:xfrm>
            <a:off x="4737301" y="2058625"/>
            <a:ext cx="5199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TẦM NHÌN  - SỨC MẠNH - TÂM HUYẾT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B67848E-1D80-409B-9D0D-16937BFF4D86}"/>
              </a:ext>
            </a:extLst>
          </p:cNvPr>
          <p:cNvSpPr txBox="1"/>
          <p:nvPr/>
        </p:nvSpPr>
        <p:spPr>
          <a:xfrm>
            <a:off x="386204" y="3759185"/>
            <a:ext cx="24752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latin typeface="Arial" pitchFamily="34" charset="0"/>
                <a:cs typeface="Arial" pitchFamily="34" charset="0"/>
              </a:rPr>
              <a:t>Phát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triển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kinh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tế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dirty="0" err="1">
                <a:latin typeface="Arial" pitchFamily="34" charset="0"/>
                <a:cs typeface="Arial" pitchFamily="34" charset="0"/>
              </a:rPr>
              <a:t>Trách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nhiệm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xã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hội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dirty="0" err="1">
                <a:latin typeface="Arial" pitchFamily="34" charset="0"/>
                <a:cs typeface="Arial" pitchFamily="34" charset="0"/>
              </a:rPr>
              <a:t>Bảo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vệ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môi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trường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68BC094A-0C05-4B49-8CA3-E4B9EBEDC7CC}"/>
              </a:ext>
            </a:extLst>
          </p:cNvPr>
          <p:cNvCxnSpPr>
            <a:cxnSpLocks/>
          </p:cNvCxnSpPr>
          <p:nvPr/>
        </p:nvCxnSpPr>
        <p:spPr>
          <a:xfrm>
            <a:off x="2953530" y="3358386"/>
            <a:ext cx="0" cy="24328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301B2D25-4675-4CE2-AB1D-75C9C21155E6}"/>
              </a:ext>
            </a:extLst>
          </p:cNvPr>
          <p:cNvGrpSpPr/>
          <p:nvPr/>
        </p:nvGrpSpPr>
        <p:grpSpPr>
          <a:xfrm>
            <a:off x="3220230" y="3353556"/>
            <a:ext cx="2285997" cy="857141"/>
            <a:chOff x="16840198" y="-159911"/>
            <a:chExt cx="4191002" cy="287228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48EC60FA-D4FA-4403-BDC8-13BC92E11CEE}"/>
                </a:ext>
              </a:extLst>
            </p:cNvPr>
            <p:cNvSpPr txBox="1"/>
            <p:nvPr/>
          </p:nvSpPr>
          <p:spPr>
            <a:xfrm>
              <a:off x="16840198" y="533401"/>
              <a:ext cx="2438398" cy="1547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VSP</a:t>
              </a:r>
            </a:p>
          </p:txBody>
        </p:sp>
        <p:pic>
          <p:nvPicPr>
            <p:cNvPr id="31" name="Picture 30" descr="graduation-cap-311378_1280.png">
              <a:extLst>
                <a:ext uri="{FF2B5EF4-FFF2-40B4-BE49-F238E27FC236}">
                  <a16:creationId xmlns:a16="http://schemas.microsoft.com/office/drawing/2014/main" xmlns="" id="{2D87616A-1851-4311-AD4E-7705BF23E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lum bright="16000" contrast="30000"/>
            </a:blip>
            <a:stretch>
              <a:fillRect/>
            </a:stretch>
          </p:blipFill>
          <p:spPr>
            <a:xfrm rot="1604723">
              <a:off x="19013228" y="-159911"/>
              <a:ext cx="1584447" cy="189430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EA36650D-AB59-41F7-92B5-235561AAC0C1}"/>
                </a:ext>
              </a:extLst>
            </p:cNvPr>
            <p:cNvSpPr txBox="1"/>
            <p:nvPr/>
          </p:nvSpPr>
          <p:spPr>
            <a:xfrm>
              <a:off x="18211800" y="1371600"/>
              <a:ext cx="2819400" cy="1340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PRIZE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6DD1CE44-2E10-4130-A9D2-0158E863446D}"/>
              </a:ext>
            </a:extLst>
          </p:cNvPr>
          <p:cNvSpPr txBox="1"/>
          <p:nvPr/>
        </p:nvSpPr>
        <p:spPr>
          <a:xfrm>
            <a:off x="2872929" y="4368082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VSP CARE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66DE94E-322F-41FA-8DE6-462E59F73F10}"/>
              </a:ext>
            </a:extLst>
          </p:cNvPr>
          <p:cNvSpPr txBox="1"/>
          <p:nvPr/>
        </p:nvSpPr>
        <p:spPr>
          <a:xfrm>
            <a:off x="3124200" y="519092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VSP Community</a:t>
            </a:r>
          </a:p>
        </p:txBody>
      </p:sp>
    </p:spTree>
    <p:extLst>
      <p:ext uri="{BB962C8B-B14F-4D97-AF65-F5344CB8AC3E}">
        <p14:creationId xmlns:p14="http://schemas.microsoft.com/office/powerpoint/2010/main" xmlns="" val="218055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50"/>
                            </p:stCondLst>
                            <p:childTnLst>
                              <p:par>
                                <p:cTn id="7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25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75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25" grpId="0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FA5CAE0-027C-420C-9EFF-BA485A044ADD}"/>
              </a:ext>
            </a:extLst>
          </p:cNvPr>
          <p:cNvSpPr txBox="1"/>
          <p:nvPr/>
        </p:nvSpPr>
        <p:spPr>
          <a:xfrm>
            <a:off x="1752600" y="2868666"/>
            <a:ext cx="1021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</a:t>
            </a:r>
            <a:r>
              <a:rPr lang="vi-VN" sz="4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4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SỰ LẮNG NGHE CỦA QUÍ VỊ </a:t>
            </a:r>
          </a:p>
        </p:txBody>
      </p:sp>
    </p:spTree>
    <p:extLst>
      <p:ext uri="{BB962C8B-B14F-4D97-AF65-F5344CB8AC3E}">
        <p14:creationId xmlns:p14="http://schemas.microsoft.com/office/powerpoint/2010/main" xmlns="" val="2643519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47831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10721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4412889-048D-44E0-A519-12BA0F5481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399" y="130835"/>
            <a:ext cx="10210800" cy="6517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1DAC9F8-6B95-43A3-97E4-08E3A4E74F67}"/>
              </a:ext>
            </a:extLst>
          </p:cNvPr>
          <p:cNvSpPr/>
          <p:nvPr/>
        </p:nvSpPr>
        <p:spPr>
          <a:xfrm>
            <a:off x="381000" y="667236"/>
            <a:ext cx="5363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Giám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sát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CO, Gas ( LPG, Hydrogen 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46156A8-1DD2-4501-9FC5-AAB9A689F2C5}"/>
              </a:ext>
            </a:extLst>
          </p:cNvPr>
          <p:cNvSpPr/>
          <p:nvPr/>
        </p:nvSpPr>
        <p:spPr>
          <a:xfrm rot="20286146">
            <a:off x="5262150" y="2961200"/>
            <a:ext cx="41750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/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CO: 10 – 1000 ppm</a:t>
            </a:r>
          </a:p>
          <a:p>
            <a:pPr marL="511175"/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Gas: 300 – 10 000 ppm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34C93BD-7739-43E0-B470-A46CC486C812}"/>
              </a:ext>
            </a:extLst>
          </p:cNvPr>
          <p:cNvSpPr/>
          <p:nvPr/>
        </p:nvSpPr>
        <p:spPr>
          <a:xfrm rot="20218098">
            <a:off x="4579532" y="4048522"/>
            <a:ext cx="1175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1,7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 descr="tải xuống (7).jpg">
            <a:extLst>
              <a:ext uri="{FF2B5EF4-FFF2-40B4-BE49-F238E27FC236}">
                <a16:creationId xmlns:a16="http://schemas.microsoft.com/office/drawing/2014/main" xmlns="" id="{62A69325-73F1-4551-A2F9-891DCAFEEE1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5196335">
            <a:off x="5033676" y="2381585"/>
            <a:ext cx="1199481" cy="917064"/>
          </a:xfrm>
          <a:prstGeom prst="rect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scene3d>
            <a:camera prst="isometricRightUp"/>
            <a:lightRig rig="threePt" dir="t"/>
          </a:scene3d>
          <a:sp3d extrusionH="76200" contourW="12700">
            <a:extrusionClr>
              <a:srgbClr val="FF0000"/>
            </a:extrusionClr>
            <a:contourClr>
              <a:schemeClr val="bg1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92327AD-1436-43AB-87E8-E9571AFA2988}"/>
              </a:ext>
            </a:extLst>
          </p:cNvPr>
          <p:cNvSpPr txBox="1"/>
          <p:nvPr/>
        </p:nvSpPr>
        <p:spPr>
          <a:xfrm rot="15474478">
            <a:off x="5387647" y="2275602"/>
            <a:ext cx="2168419" cy="707886"/>
          </a:xfrm>
          <a:prstGeom prst="rect">
            <a:avLst/>
          </a:prstGeom>
          <a:noFill/>
          <a:scene3d>
            <a:camera prst="isometricRightUp"/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21599973" rev="0"/>
              </a:camera>
              <a:lightRig rig="threePt" dir="t"/>
            </a:scene3d>
            <a:sp3d prstMaterial="metal"/>
          </a:bodyPr>
          <a:lstStyle/>
          <a:p>
            <a:pPr algn="ctr"/>
            <a:r>
              <a:rPr lang="en-US" sz="4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VSP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51267F5-E116-4A4B-817F-0880F4D5DEEA}"/>
              </a:ext>
            </a:extLst>
          </p:cNvPr>
          <p:cNvSpPr/>
          <p:nvPr/>
        </p:nvSpPr>
        <p:spPr>
          <a:xfrm>
            <a:off x="379090" y="1079748"/>
            <a:ext cx="6858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Cảnh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báo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bằng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thanh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loa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Gửi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thông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tin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đến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smartphone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06FE844B-BEB5-4AC8-90E8-B9071070B25B}"/>
              </a:ext>
            </a:extLst>
          </p:cNvPr>
          <p:cNvGrpSpPr/>
          <p:nvPr/>
        </p:nvGrpSpPr>
        <p:grpSpPr>
          <a:xfrm>
            <a:off x="10968981" y="2940761"/>
            <a:ext cx="2747019" cy="3606200"/>
            <a:chOff x="10927204" y="2830741"/>
            <a:chExt cx="2747019" cy="360620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8C161AB7-51DE-407D-8E60-0B7A89C166A4}"/>
                </a:ext>
              </a:extLst>
            </p:cNvPr>
            <p:cNvSpPr txBox="1"/>
            <p:nvPr/>
          </p:nvSpPr>
          <p:spPr>
            <a:xfrm>
              <a:off x="10927204" y="5729055"/>
              <a:ext cx="27470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Arial" panose="020B0604020202020204" pitchFamily="34" charset="0"/>
                  <a:cs typeface="Arial" pitchFamily="34" charset="0"/>
                </a:rPr>
                <a:t>Thương</a:t>
              </a:r>
              <a:r>
                <a:rPr lang="en-US" sz="2000" dirty="0">
                  <a:latin typeface="Arial" panose="020B0604020202020204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itchFamily="34" charset="0"/>
                </a:rPr>
                <a:t>mại</a:t>
              </a:r>
              <a:r>
                <a:rPr lang="en-US" sz="2000" dirty="0">
                  <a:latin typeface="Arial" panose="020B0604020202020204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itchFamily="34" charset="0"/>
                </a:rPr>
                <a:t>hóa</a:t>
              </a:r>
              <a:r>
                <a:rPr lang="en-US" sz="2000" dirty="0">
                  <a:latin typeface="Arial" panose="020B0604020202020204" pitchFamily="34" charset="0"/>
                  <a:cs typeface="Arial" pitchFamily="34" charset="0"/>
                </a:rPr>
                <a:t> 1/2019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50AA1043-4B39-440C-8F47-5BDB881BE864}"/>
                </a:ext>
              </a:extLst>
            </p:cNvPr>
            <p:cNvSpPr txBox="1"/>
            <p:nvPr/>
          </p:nvSpPr>
          <p:spPr>
            <a:xfrm>
              <a:off x="11461651" y="2830741"/>
              <a:ext cx="20080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Nghiên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cứu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8/2017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B5564311-1B29-4732-B7C9-53576DA0FF21}"/>
                </a:ext>
              </a:extLst>
            </p:cNvPr>
            <p:cNvSpPr txBox="1"/>
            <p:nvPr/>
          </p:nvSpPr>
          <p:spPr>
            <a:xfrm>
              <a:off x="11231068" y="3710485"/>
              <a:ext cx="22561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Hoàn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thành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12/2017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15E22F0D-2864-4FFC-A19C-008E1D910BEA}"/>
                </a:ext>
              </a:extLst>
            </p:cNvPr>
            <p:cNvSpPr txBox="1"/>
            <p:nvPr/>
          </p:nvSpPr>
          <p:spPr>
            <a:xfrm>
              <a:off x="11225062" y="4719770"/>
              <a:ext cx="22194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Thẩm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định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1/2018</a:t>
              </a:r>
            </a:p>
          </p:txBody>
        </p:sp>
      </p:grpSp>
      <p:pic>
        <p:nvPicPr>
          <p:cNvPr id="36" name="Graphic 35" descr="House">
            <a:extLst>
              <a:ext uri="{FF2B5EF4-FFF2-40B4-BE49-F238E27FC236}">
                <a16:creationId xmlns:a16="http://schemas.microsoft.com/office/drawing/2014/main" xmlns="" id="{F1B96BA5-BF87-4B91-9F3E-E3CB2B34A9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493310" y="85188"/>
            <a:ext cx="1077218" cy="107721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E972169C-0069-4AFC-924B-1C1DDD43AA5D}"/>
              </a:ext>
            </a:extLst>
          </p:cNvPr>
          <p:cNvSpPr/>
          <p:nvPr/>
        </p:nvSpPr>
        <p:spPr>
          <a:xfrm>
            <a:off x="12113324" y="1417638"/>
            <a:ext cx="7248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Gas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5947EF59-7F20-42FC-BB84-CCDA6366BA54}"/>
              </a:ext>
            </a:extLst>
          </p:cNvPr>
          <p:cNvSpPr txBox="1"/>
          <p:nvPr/>
        </p:nvSpPr>
        <p:spPr>
          <a:xfrm>
            <a:off x="10599330" y="1592758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VE1</a:t>
            </a:r>
          </a:p>
        </p:txBody>
      </p:sp>
      <p:sp>
        <p:nvSpPr>
          <p:cNvPr id="39" name="Left Brace 38">
            <a:extLst>
              <a:ext uri="{FF2B5EF4-FFF2-40B4-BE49-F238E27FC236}">
                <a16:creationId xmlns:a16="http://schemas.microsoft.com/office/drawing/2014/main" xmlns="" id="{42D052FF-A455-418D-8588-CB5541ADC2B2}"/>
              </a:ext>
            </a:extLst>
          </p:cNvPr>
          <p:cNvSpPr/>
          <p:nvPr/>
        </p:nvSpPr>
        <p:spPr>
          <a:xfrm>
            <a:off x="11745353" y="1252165"/>
            <a:ext cx="359894" cy="1097814"/>
          </a:xfrm>
          <a:prstGeom prst="leftBrac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Left Brace 39">
            <a:extLst>
              <a:ext uri="{FF2B5EF4-FFF2-40B4-BE49-F238E27FC236}">
                <a16:creationId xmlns:a16="http://schemas.microsoft.com/office/drawing/2014/main" xmlns="" id="{638AAEDE-AC4B-46D8-BF8C-3FEA0CE7B20F}"/>
              </a:ext>
            </a:extLst>
          </p:cNvPr>
          <p:cNvSpPr/>
          <p:nvPr/>
        </p:nvSpPr>
        <p:spPr>
          <a:xfrm>
            <a:off x="10618637" y="2940761"/>
            <a:ext cx="805762" cy="3558017"/>
          </a:xfrm>
          <a:prstGeom prst="leftBrac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409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84441E-1713-41EC-9DF5-1E24924C8E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686" y="1161745"/>
            <a:ext cx="9673518" cy="5597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6559BA2-7B14-48B0-9592-2A80F6D2383C}"/>
              </a:ext>
            </a:extLst>
          </p:cNvPr>
          <p:cNvGrpSpPr/>
          <p:nvPr/>
        </p:nvGrpSpPr>
        <p:grpSpPr>
          <a:xfrm>
            <a:off x="1143704" y="1107336"/>
            <a:ext cx="7694897" cy="3287432"/>
            <a:chOff x="10972800" y="59647"/>
            <a:chExt cx="2668351" cy="935037"/>
          </a:xfrm>
          <a:scene3d>
            <a:camera prst="isometricOffAxis1Top">
              <a:rot lat="18270115" lon="18814249" rev="2804304"/>
            </a:camera>
            <a:lightRig rig="threePt" dir="t"/>
          </a:scene3d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45E62A3-E208-4915-95B6-4987CCEEE19A}"/>
                </a:ext>
              </a:extLst>
            </p:cNvPr>
            <p:cNvSpPr txBox="1"/>
            <p:nvPr/>
          </p:nvSpPr>
          <p:spPr>
            <a:xfrm>
              <a:off x="10972800" y="758325"/>
              <a:ext cx="1812036" cy="236359"/>
            </a:xfrm>
            <a:prstGeom prst="rect">
              <a:avLst/>
            </a:prstGeom>
            <a:noFill/>
          </p:spPr>
          <p:txBody>
            <a:bodyPr wrap="square" rtlCol="0">
              <a:spAutoFit/>
              <a:sp3d prstMaterial="metal"/>
            </a:bodyPr>
            <a:lstStyle/>
            <a:p>
              <a:pPr algn="r"/>
              <a:r>
                <a:rPr lang="en-US" sz="4800" b="1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VSP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F8A5DE3-D2CD-4511-BB3E-045655AB4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691458" y="59647"/>
              <a:ext cx="949693" cy="882065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9D88BE7-DD8E-44EE-8608-6BACDA324F01}"/>
              </a:ext>
            </a:extLst>
          </p:cNvPr>
          <p:cNvSpPr txBox="1"/>
          <p:nvPr/>
        </p:nvSpPr>
        <p:spPr>
          <a:xfrm rot="21430485">
            <a:off x="3312465" y="4247199"/>
            <a:ext cx="4425616" cy="156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20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500  </a:t>
            </a:r>
          </a:p>
          <a:p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 : 23</a:t>
            </a:r>
          </a:p>
          <a:p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TVOC : 16</a:t>
            </a:r>
          </a:p>
          <a:p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ẩm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45%</a:t>
            </a:r>
          </a:p>
          <a:p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Nhiệt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22</a:t>
            </a:r>
            <a:r>
              <a:rPr lang="en-US" sz="18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6359862-B3F5-4EAA-999C-8C3AE8F0737F}"/>
              </a:ext>
            </a:extLst>
          </p:cNvPr>
          <p:cNvSpPr txBox="1"/>
          <p:nvPr/>
        </p:nvSpPr>
        <p:spPr>
          <a:xfrm rot="20628845">
            <a:off x="2437913" y="1502813"/>
            <a:ext cx="3806679" cy="2051587"/>
          </a:xfrm>
          <a:prstGeom prst="rect">
            <a:avLst/>
          </a:prstGeom>
          <a:noFill/>
          <a:scene3d>
            <a:camera prst="isometricTopUp">
              <a:rot lat="19023922" lon="21255592" rev="143674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dirty="0" err="1"/>
              <a:t>Nhiệt</a:t>
            </a:r>
            <a:r>
              <a:rPr lang="en-US" dirty="0"/>
              <a:t> </a:t>
            </a:r>
            <a:r>
              <a:rPr lang="en-US" dirty="0" err="1"/>
              <a:t>độ</a:t>
            </a:r>
            <a:r>
              <a:rPr lang="en-US" dirty="0"/>
              <a:t>: -10 </a:t>
            </a:r>
            <a:r>
              <a:rPr lang="en-US" dirty="0" err="1"/>
              <a:t>đến</a:t>
            </a:r>
            <a:r>
              <a:rPr lang="en-US" dirty="0"/>
              <a:t> 85</a:t>
            </a:r>
            <a:r>
              <a:rPr lang="en-US" baseline="30000" dirty="0"/>
              <a:t>0</a:t>
            </a:r>
            <a:r>
              <a:rPr lang="en-US" dirty="0"/>
              <a:t>C ± 0,4</a:t>
            </a: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ẩm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: 0- 80% RH ± 3</a:t>
            </a:r>
          </a:p>
          <a:p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: 800 – 8192 ppm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TVOC : 0 – 1187 ppb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VOC : 0 – 1187 ppb</a:t>
            </a: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Chịu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tải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2000W</a:t>
            </a:r>
          </a:p>
        </p:txBody>
      </p:sp>
      <p:pic>
        <p:nvPicPr>
          <p:cNvPr id="14" name="Graphic 13" descr="City">
            <a:extLst>
              <a:ext uri="{FF2B5EF4-FFF2-40B4-BE49-F238E27FC236}">
                <a16:creationId xmlns:a16="http://schemas.microsoft.com/office/drawing/2014/main" xmlns="" id="{A7682677-7A78-49F4-9AAA-BEA12343E9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254202" y="76200"/>
            <a:ext cx="1309148" cy="136246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EDF88E7-35E2-48D1-89C4-36B987126900}"/>
              </a:ext>
            </a:extLst>
          </p:cNvPr>
          <p:cNvSpPr/>
          <p:nvPr/>
        </p:nvSpPr>
        <p:spPr>
          <a:xfrm>
            <a:off x="12006843" y="1304765"/>
            <a:ext cx="15236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</a:t>
            </a:r>
            <a:r>
              <a:rPr lang="en-US" sz="20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TOC</a:t>
            </a:r>
          </a:p>
          <a:p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</a:t>
            </a:r>
          </a:p>
          <a:p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ẩm</a:t>
            </a: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Nhiệt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43E8402-8C03-41E3-849F-F332A809438E}"/>
              </a:ext>
            </a:extLst>
          </p:cNvPr>
          <p:cNvSpPr txBox="1"/>
          <p:nvPr/>
        </p:nvSpPr>
        <p:spPr>
          <a:xfrm>
            <a:off x="10286047" y="1495561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VE2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xmlns="" id="{A6C086DC-D6A6-4AF5-9DD7-E77D99512492}"/>
              </a:ext>
            </a:extLst>
          </p:cNvPr>
          <p:cNvSpPr/>
          <p:nvPr/>
        </p:nvSpPr>
        <p:spPr>
          <a:xfrm>
            <a:off x="11481964" y="1331894"/>
            <a:ext cx="426811" cy="1604087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9B0C4F8-CB02-427F-A9CC-486351A26415}"/>
              </a:ext>
            </a:extLst>
          </p:cNvPr>
          <p:cNvGrpSpPr/>
          <p:nvPr/>
        </p:nvGrpSpPr>
        <p:grpSpPr>
          <a:xfrm>
            <a:off x="10439401" y="3344777"/>
            <a:ext cx="3055586" cy="3668037"/>
            <a:chOff x="10194377" y="3547580"/>
            <a:chExt cx="3055586" cy="366803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BFDE5DAD-9277-4B24-8C9A-64D0AF500DA1}"/>
                </a:ext>
              </a:extLst>
            </p:cNvPr>
            <p:cNvSpPr txBox="1"/>
            <p:nvPr/>
          </p:nvSpPr>
          <p:spPr>
            <a:xfrm>
              <a:off x="10502944" y="6445894"/>
              <a:ext cx="27470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Arial" panose="020B0604020202020204" pitchFamily="34" charset="0"/>
                  <a:cs typeface="Arial" pitchFamily="34" charset="0"/>
                </a:rPr>
                <a:t>Thương</a:t>
              </a:r>
              <a:r>
                <a:rPr lang="en-US" sz="2000" dirty="0">
                  <a:latin typeface="Arial" panose="020B0604020202020204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itchFamily="34" charset="0"/>
                </a:rPr>
                <a:t>mại</a:t>
              </a:r>
              <a:r>
                <a:rPr lang="en-US" sz="2000" dirty="0">
                  <a:latin typeface="Arial" panose="020B0604020202020204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itchFamily="34" charset="0"/>
                </a:rPr>
                <a:t>hóa</a:t>
              </a:r>
              <a:r>
                <a:rPr lang="en-US" sz="2000" dirty="0">
                  <a:latin typeface="Arial" panose="020B0604020202020204" pitchFamily="34" charset="0"/>
                  <a:cs typeface="Arial" pitchFamily="34" charset="0"/>
                </a:rPr>
                <a:t> 1/2019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5935DD60-80AD-4D93-B616-3E11B15AA347}"/>
                </a:ext>
              </a:extLst>
            </p:cNvPr>
            <p:cNvSpPr txBox="1"/>
            <p:nvPr/>
          </p:nvSpPr>
          <p:spPr>
            <a:xfrm>
              <a:off x="11037391" y="3547580"/>
              <a:ext cx="20080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Nghiên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cứu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2/2018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BFA65872-000D-4287-822D-290A1509C38B}"/>
                </a:ext>
              </a:extLst>
            </p:cNvPr>
            <p:cNvSpPr txBox="1"/>
            <p:nvPr/>
          </p:nvSpPr>
          <p:spPr>
            <a:xfrm>
              <a:off x="10806808" y="4427324"/>
              <a:ext cx="22561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Hoàn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thành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4/2018</a:t>
              </a:r>
            </a:p>
            <a:p>
              <a:pPr algn="ctr"/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BB38CC01-749D-4106-9BB6-8C994642EAC4}"/>
                </a:ext>
              </a:extLst>
            </p:cNvPr>
            <p:cNvSpPr txBox="1"/>
            <p:nvPr/>
          </p:nvSpPr>
          <p:spPr>
            <a:xfrm>
              <a:off x="10800802" y="5436609"/>
              <a:ext cx="22194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Thẩm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latin typeface="Arial" pitchFamily="34" charset="0"/>
                  <a:cs typeface="Arial" pitchFamily="34" charset="0"/>
                </a:rPr>
                <a:t>định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 5/2018</a:t>
              </a:r>
            </a:p>
          </p:txBody>
        </p:sp>
        <p:sp>
          <p:nvSpPr>
            <p:cNvPr id="23" name="Left Brace 22">
              <a:extLst>
                <a:ext uri="{FF2B5EF4-FFF2-40B4-BE49-F238E27FC236}">
                  <a16:creationId xmlns:a16="http://schemas.microsoft.com/office/drawing/2014/main" xmlns="" id="{4BB35F54-CEF9-46D8-981B-7F7F60E4FC54}"/>
                </a:ext>
              </a:extLst>
            </p:cNvPr>
            <p:cNvSpPr/>
            <p:nvPr/>
          </p:nvSpPr>
          <p:spPr>
            <a:xfrm>
              <a:off x="10194377" y="3657600"/>
              <a:ext cx="805762" cy="3558017"/>
            </a:xfrm>
            <a:prstGeom prst="leftBrac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63967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7194" y="358554"/>
            <a:ext cx="4402601" cy="4862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just"/>
            <a:r>
              <a:rPr lang="en-US" sz="256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560" dirty="0"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vi-VN" sz="2560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560" dirty="0" err="1">
                <a:latin typeface="Arial" panose="020B0604020202020204" pitchFamily="34" charset="0"/>
                <a:cs typeface="Arial" panose="020B0604020202020204" pitchFamily="34" charset="0"/>
              </a:rPr>
              <a:t>ớng</a:t>
            </a:r>
            <a:r>
              <a:rPr lang="en-US" sz="25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60" dirty="0" err="1"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25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60" dirty="0" err="1"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endParaRPr lang="en-US" sz="256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CA9DCA6-ECEC-4113-A06A-C7D55DE2F869}"/>
              </a:ext>
            </a:extLst>
          </p:cNvPr>
          <p:cNvGrpSpPr/>
          <p:nvPr/>
        </p:nvGrpSpPr>
        <p:grpSpPr>
          <a:xfrm>
            <a:off x="10794169" y="96775"/>
            <a:ext cx="2547755" cy="1016000"/>
            <a:chOff x="9786159" y="90727"/>
            <a:chExt cx="2388520" cy="952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096B5DA9-9849-459F-8C75-0D6F7916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650679" y="90727"/>
              <a:ext cx="1524000" cy="9525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6F7F764C-783F-4EE9-B758-31E6B843F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786159" y="134717"/>
              <a:ext cx="864520" cy="864520"/>
            </a:xfrm>
            <a:prstGeom prst="rect">
              <a:avLst/>
            </a:prstGeom>
          </p:spPr>
        </p:pic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xmlns="" id="{F1906DFD-94FD-4350-8FA4-B92EAD81C43B}"/>
              </a:ext>
            </a:extLst>
          </p:cNvPr>
          <p:cNvSpPr/>
          <p:nvPr/>
        </p:nvSpPr>
        <p:spPr>
          <a:xfrm>
            <a:off x="580134" y="143699"/>
            <a:ext cx="691309" cy="75507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A352BDE5-EEEB-42B8-8184-716B66ABCB5D}"/>
              </a:ext>
            </a:extLst>
          </p:cNvPr>
          <p:cNvCxnSpPr>
            <a:cxnSpLocks/>
          </p:cNvCxnSpPr>
          <p:nvPr/>
        </p:nvCxnSpPr>
        <p:spPr>
          <a:xfrm>
            <a:off x="857115" y="898775"/>
            <a:ext cx="893525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EC8C053-2254-428F-B943-FB7324EC1D73}"/>
              </a:ext>
            </a:extLst>
          </p:cNvPr>
          <p:cNvSpPr/>
          <p:nvPr/>
        </p:nvSpPr>
        <p:spPr>
          <a:xfrm>
            <a:off x="711447" y="1445354"/>
            <a:ext cx="10066509" cy="2161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5161" indent="-365771" algn="just">
              <a:lnSpc>
                <a:spcPct val="90000"/>
              </a:lnSpc>
              <a:spcBef>
                <a:spcPct val="0"/>
              </a:spcBef>
              <a:spcAft>
                <a:spcPts val="640"/>
              </a:spcAft>
              <a:buFont typeface="Wingdings" panose="05000000000000000000" pitchFamily="2" charset="2"/>
              <a:buChar char="q"/>
            </a:pP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Đẩy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quảng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bá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55161" indent="-365771" algn="just">
              <a:lnSpc>
                <a:spcPct val="90000"/>
              </a:lnSpc>
              <a:spcBef>
                <a:spcPct val="0"/>
              </a:spcBef>
              <a:spcAft>
                <a:spcPts val="640"/>
              </a:spcAft>
              <a:buFont typeface="Wingdings" panose="05000000000000000000" pitchFamily="2" charset="2"/>
              <a:buChar char="q"/>
            </a:pP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cận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tiềm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5161" indent="-365771" algn="just">
              <a:lnSpc>
                <a:spcPct val="90000"/>
              </a:lnSpc>
              <a:spcBef>
                <a:spcPct val="0"/>
              </a:spcBef>
              <a:spcAft>
                <a:spcPts val="640"/>
              </a:spcAft>
              <a:buFont typeface="Wingdings" panose="05000000000000000000" pitchFamily="2" charset="2"/>
              <a:buChar char="q"/>
            </a:pP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5161" indent="-365771" algn="just">
              <a:buFont typeface="Wingdings" panose="05000000000000000000" pitchFamily="2" charset="2"/>
              <a:buChar char="q"/>
            </a:pP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cuộc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thi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ấn</a:t>
            </a: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5161" indent="-365771" algn="just">
              <a:buFont typeface="Wingdings" panose="05000000000000000000" pitchFamily="2" charset="2"/>
              <a:buChar char="q"/>
            </a:pP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5161" indent="-365771" algn="just">
              <a:lnSpc>
                <a:spcPct val="90000"/>
              </a:lnSpc>
              <a:spcBef>
                <a:spcPct val="0"/>
              </a:spcBef>
              <a:spcAft>
                <a:spcPts val="640"/>
              </a:spcAft>
              <a:buFont typeface="Wingdings" panose="05000000000000000000" pitchFamily="2" charset="2"/>
              <a:buChar char="q"/>
            </a:pP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buổi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giao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lưu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chia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sẻ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hứng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tinh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thần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khởi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E3B3DA4-5A4E-47AA-BC23-8A237DBD1F98}"/>
              </a:ext>
            </a:extLst>
          </p:cNvPr>
          <p:cNvSpPr/>
          <p:nvPr/>
        </p:nvSpPr>
        <p:spPr>
          <a:xfrm>
            <a:off x="800750" y="3986087"/>
            <a:ext cx="12114501" cy="2109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71" indent="-365771" algn="just">
              <a:lnSpc>
                <a:spcPct val="90000"/>
              </a:lnSpc>
              <a:spcBef>
                <a:spcPct val="0"/>
              </a:spcBef>
              <a:spcAft>
                <a:spcPts val="640"/>
              </a:spcAft>
              <a:buFont typeface="Wingdings" panose="05000000000000000000" pitchFamily="2" charset="2"/>
              <a:buChar char="v"/>
            </a:pP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bền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vững</a:t>
            </a:r>
            <a:endParaRPr lang="en-US" sz="252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5161" indent="-365771" algn="just">
              <a:lnSpc>
                <a:spcPct val="90000"/>
              </a:lnSpc>
              <a:spcBef>
                <a:spcPct val="0"/>
              </a:spcBef>
              <a:spcAft>
                <a:spcPts val="640"/>
              </a:spcAft>
              <a:buFont typeface="Wingdings" panose="05000000000000000000" pitchFamily="2" charset="2"/>
              <a:buChar char="Ø"/>
            </a:pP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Phối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kỳ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café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khoa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đ</a:t>
            </a:r>
            <a:r>
              <a:rPr lang="vi-VN" sz="2524" dirty="0">
                <a:cs typeface="Arial" panose="020B0604020202020204" pitchFamily="34" charset="0"/>
              </a:rPr>
              <a:t>ơ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nghiên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cứu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lâm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sàng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đại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oxford</a:t>
            </a:r>
          </a:p>
          <a:p>
            <a:pPr marL="855161" indent="-365771" algn="just">
              <a:lnSpc>
                <a:spcPct val="90000"/>
              </a:lnSpc>
              <a:spcBef>
                <a:spcPct val="0"/>
              </a:spcBef>
              <a:spcAft>
                <a:spcPts val="640"/>
              </a:spcAft>
              <a:buFont typeface="Wingdings" panose="05000000000000000000" pitchFamily="2" charset="2"/>
              <a:buChar char="Ø"/>
            </a:pP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hứng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trở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điển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khởi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endParaRPr lang="en-US" sz="252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5161" indent="-365771" algn="just">
              <a:buFont typeface="Wingdings" panose="05000000000000000000" pitchFamily="2" charset="2"/>
              <a:buChar char="Ø"/>
            </a:pP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Nghiên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cứu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khoa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tảng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ý t</a:t>
            </a:r>
            <a:r>
              <a:rPr lang="vi-VN" sz="2524" dirty="0">
                <a:cs typeface="Arial" panose="020B0604020202020204" pitchFamily="34" charset="0"/>
              </a:rPr>
              <a:t>ư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ởng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khởi</a:t>
            </a:r>
            <a:r>
              <a:rPr lang="en-US" sz="25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24" dirty="0" err="1"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endParaRPr lang="en-US" sz="252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97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6616</TotalTime>
  <Words>944</Words>
  <Application>Microsoft Office PowerPoint</Application>
  <PresentationFormat>Custom</PresentationFormat>
  <Paragraphs>214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Windows User</cp:lastModifiedBy>
  <cp:revision>409</cp:revision>
  <dcterms:created xsi:type="dcterms:W3CDTF">2006-08-16T00:00:00Z</dcterms:created>
  <dcterms:modified xsi:type="dcterms:W3CDTF">2018-04-03T04:58:55Z</dcterms:modified>
</cp:coreProperties>
</file>